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9" r:id="rId7"/>
    <p:sldId id="264" r:id="rId8"/>
    <p:sldId id="265" r:id="rId9"/>
    <p:sldId id="266" r:id="rId10"/>
    <p:sldId id="270" r:id="rId11"/>
    <p:sldId id="267" r:id="rId12"/>
    <p:sldId id="268" r:id="rId13"/>
    <p:sldId id="261" r:id="rId14"/>
    <p:sldId id="262" r:id="rId15"/>
    <p:sldId id="272" r:id="rId16"/>
    <p:sldId id="263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5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1B25A7-EBF2-6741-A01C-F3B4BF93806A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7DCF1F4-944C-1C4C-AE0A-4A746D7A2D97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b="1" dirty="0" smtClean="0"/>
            <a:t>Vocabulary Review</a:t>
          </a:r>
          <a:endParaRPr lang="en-US" b="1" dirty="0"/>
        </a:p>
      </dgm:t>
    </dgm:pt>
    <dgm:pt modelId="{A467FD57-2ED4-7145-B383-C73304298D7A}" type="parTrans" cxnId="{09FC2C76-C01E-BE47-A57A-72B41F3C5E00}">
      <dgm:prSet/>
      <dgm:spPr/>
      <dgm:t>
        <a:bodyPr/>
        <a:lstStyle/>
        <a:p>
          <a:endParaRPr lang="en-US"/>
        </a:p>
      </dgm:t>
    </dgm:pt>
    <dgm:pt modelId="{3774C6FE-8792-A449-AC82-D15A3D735547}" type="sibTrans" cxnId="{09FC2C76-C01E-BE47-A57A-72B41F3C5E00}">
      <dgm:prSet/>
      <dgm:spPr/>
      <dgm:t>
        <a:bodyPr/>
        <a:lstStyle/>
        <a:p>
          <a:endParaRPr lang="en-US"/>
        </a:p>
      </dgm:t>
    </dgm:pt>
    <dgm:pt modelId="{85E007F4-F9B3-BC48-9B66-4C8FCE25BF32}">
      <dgm:prSet phldrT="[Text]" custT="1"/>
      <dgm:spPr/>
      <dgm:t>
        <a:bodyPr/>
        <a:lstStyle/>
        <a:p>
          <a:r>
            <a:rPr lang="en-US" sz="3200" b="1" dirty="0" smtClean="0"/>
            <a:t>Quiz</a:t>
          </a:r>
          <a:endParaRPr lang="en-US" sz="3200" b="1" dirty="0"/>
        </a:p>
      </dgm:t>
    </dgm:pt>
    <dgm:pt modelId="{64C0C4C4-7AA1-6E44-A061-DB035F2F5B34}" type="parTrans" cxnId="{B20A1A97-0DC1-EF46-B4E0-FEADAD9AFFC6}">
      <dgm:prSet/>
      <dgm:spPr/>
      <dgm:t>
        <a:bodyPr/>
        <a:lstStyle/>
        <a:p>
          <a:endParaRPr lang="en-US"/>
        </a:p>
      </dgm:t>
    </dgm:pt>
    <dgm:pt modelId="{613EFC4D-5BE0-834C-AB5D-AE8CE26FE018}" type="sibTrans" cxnId="{B20A1A97-0DC1-EF46-B4E0-FEADAD9AFFC6}">
      <dgm:prSet/>
      <dgm:spPr/>
      <dgm:t>
        <a:bodyPr/>
        <a:lstStyle/>
        <a:p>
          <a:endParaRPr lang="en-US"/>
        </a:p>
      </dgm:t>
    </dgm:pt>
    <dgm:pt modelId="{47125472-FF8C-CE44-857F-A0DE5B967BF6}">
      <dgm:prSet phldrT="[Text]" custT="1"/>
      <dgm:spPr/>
      <dgm:t>
        <a:bodyPr/>
        <a:lstStyle/>
        <a:p>
          <a:r>
            <a:rPr lang="en-US" sz="3200" b="1" dirty="0" smtClean="0"/>
            <a:t>What</a:t>
          </a:r>
          <a:endParaRPr lang="en-US" sz="3200" b="1" dirty="0"/>
        </a:p>
      </dgm:t>
    </dgm:pt>
    <dgm:pt modelId="{598C9A62-E90E-BA46-ACC6-F8B5E23BC121}" type="parTrans" cxnId="{361EE70A-1BDD-F641-9C6B-BA7C44C70A3F}">
      <dgm:prSet/>
      <dgm:spPr/>
      <dgm:t>
        <a:bodyPr/>
        <a:lstStyle/>
        <a:p>
          <a:endParaRPr lang="en-US"/>
        </a:p>
      </dgm:t>
    </dgm:pt>
    <dgm:pt modelId="{8C3AFAE3-58E6-F74B-9F49-37E07EE074EC}" type="sibTrans" cxnId="{361EE70A-1BDD-F641-9C6B-BA7C44C70A3F}">
      <dgm:prSet/>
      <dgm:spPr/>
      <dgm:t>
        <a:bodyPr/>
        <a:lstStyle/>
        <a:p>
          <a:endParaRPr lang="en-US"/>
        </a:p>
      </dgm:t>
    </dgm:pt>
    <dgm:pt modelId="{5C929E56-C6F0-C84C-9B17-3A55DDDEF357}">
      <dgm:prSet phldrT="[Text]" custT="1"/>
      <dgm:spPr/>
      <dgm:t>
        <a:bodyPr/>
        <a:lstStyle/>
        <a:p>
          <a:r>
            <a:rPr lang="en-US" sz="3200" b="1" dirty="0" smtClean="0"/>
            <a:t>Why</a:t>
          </a:r>
          <a:endParaRPr lang="en-US" sz="3200" b="1" dirty="0"/>
        </a:p>
      </dgm:t>
    </dgm:pt>
    <dgm:pt modelId="{1C49DD91-CCDF-5844-9949-872422E1E1F3}" type="parTrans" cxnId="{EA57C483-3FA6-EC4E-BDAD-039375FEEEFE}">
      <dgm:prSet/>
      <dgm:spPr/>
      <dgm:t>
        <a:bodyPr/>
        <a:lstStyle/>
        <a:p>
          <a:endParaRPr lang="en-US"/>
        </a:p>
      </dgm:t>
    </dgm:pt>
    <dgm:pt modelId="{3727A8B7-7636-5442-B6A3-6CA86CFB7552}" type="sibTrans" cxnId="{EA57C483-3FA6-EC4E-BDAD-039375FEEEFE}">
      <dgm:prSet/>
      <dgm:spPr/>
      <dgm:t>
        <a:bodyPr/>
        <a:lstStyle/>
        <a:p>
          <a:endParaRPr lang="en-US"/>
        </a:p>
      </dgm:t>
    </dgm:pt>
    <dgm:pt modelId="{621A96BE-B5FD-5241-9208-F5A9E76CEA9A}">
      <dgm:prSet phldrT="[Text]" custT="1"/>
      <dgm:spPr/>
      <dgm:t>
        <a:bodyPr/>
        <a:lstStyle/>
        <a:p>
          <a:r>
            <a:rPr lang="en-US" sz="3200" b="1" dirty="0" smtClean="0"/>
            <a:t>Bingo</a:t>
          </a:r>
          <a:endParaRPr lang="en-US" sz="3200" b="1" dirty="0"/>
        </a:p>
      </dgm:t>
    </dgm:pt>
    <dgm:pt modelId="{63B40102-B4FF-6E49-B4E0-C1916B8629D6}" type="parTrans" cxnId="{A26CC85A-F32C-DD42-AE8F-8AEF5A78D9E8}">
      <dgm:prSet/>
      <dgm:spPr/>
      <dgm:t>
        <a:bodyPr/>
        <a:lstStyle/>
        <a:p>
          <a:endParaRPr lang="en-US"/>
        </a:p>
      </dgm:t>
    </dgm:pt>
    <dgm:pt modelId="{28C07223-18B6-8A41-A87A-9A9BDBDE8375}" type="sibTrans" cxnId="{A26CC85A-F32C-DD42-AE8F-8AEF5A78D9E8}">
      <dgm:prSet/>
      <dgm:spPr/>
      <dgm:t>
        <a:bodyPr/>
        <a:lstStyle/>
        <a:p>
          <a:endParaRPr lang="en-US"/>
        </a:p>
      </dgm:t>
    </dgm:pt>
    <dgm:pt modelId="{5A1D4C22-AC80-C845-B26E-3F0B03CDA415}">
      <dgm:prSet phldrT="[Text]" custT="1"/>
      <dgm:spPr/>
      <dgm:t>
        <a:bodyPr/>
        <a:lstStyle/>
        <a:p>
          <a:r>
            <a:rPr lang="en-US" sz="3200" dirty="0" smtClean="0"/>
            <a:t>How</a:t>
          </a:r>
          <a:endParaRPr lang="en-US" sz="3200" dirty="0"/>
        </a:p>
      </dgm:t>
    </dgm:pt>
    <dgm:pt modelId="{E24CE781-E8A7-3046-91AC-7682FC134DA9}" type="parTrans" cxnId="{453D2652-52A2-F542-A4E3-8128C8CB3642}">
      <dgm:prSet/>
      <dgm:spPr/>
      <dgm:t>
        <a:bodyPr/>
        <a:lstStyle/>
        <a:p>
          <a:endParaRPr lang="en-US"/>
        </a:p>
      </dgm:t>
    </dgm:pt>
    <dgm:pt modelId="{427273D3-A255-6B41-947D-398752604E57}" type="sibTrans" cxnId="{453D2652-52A2-F542-A4E3-8128C8CB3642}">
      <dgm:prSet/>
      <dgm:spPr/>
      <dgm:t>
        <a:bodyPr/>
        <a:lstStyle/>
        <a:p>
          <a:endParaRPr lang="en-US"/>
        </a:p>
      </dgm:t>
    </dgm:pt>
    <dgm:pt modelId="{EF29993B-DF79-8946-89B2-1C2E0C214940}" type="pres">
      <dgm:prSet presAssocID="{7E1B25A7-EBF2-6741-A01C-F3B4BF93806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CE8977-F167-9E4C-9B0D-8B434C722296}" type="pres">
      <dgm:prSet presAssocID="{57DCF1F4-944C-1C4C-AE0A-4A746D7A2D97}" presName="root1" presStyleCnt="0"/>
      <dgm:spPr/>
    </dgm:pt>
    <dgm:pt modelId="{97D6F893-C2C6-9242-B099-3FD596065DBB}" type="pres">
      <dgm:prSet presAssocID="{57DCF1F4-944C-1C4C-AE0A-4A746D7A2D97}" presName="LevelOneTextNode" presStyleLbl="node0" presStyleIdx="0" presStyleCnt="1" custScaleX="173559" custScaleY="1743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0BE0BC-6E24-5A40-9E8B-096D7A0C1BF9}" type="pres">
      <dgm:prSet presAssocID="{57DCF1F4-944C-1C4C-AE0A-4A746D7A2D97}" presName="level2hierChild" presStyleCnt="0"/>
      <dgm:spPr/>
    </dgm:pt>
    <dgm:pt modelId="{6696BA8D-9470-DA4E-9C77-F4D31EDD35AD}" type="pres">
      <dgm:prSet presAssocID="{64C0C4C4-7AA1-6E44-A061-DB035F2F5B34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87079A7C-ABEE-F742-BCD7-24CE1EA59122}" type="pres">
      <dgm:prSet presAssocID="{64C0C4C4-7AA1-6E44-A061-DB035F2F5B34}" presName="connTx" presStyleLbl="parChTrans1D2" presStyleIdx="0" presStyleCnt="2"/>
      <dgm:spPr/>
      <dgm:t>
        <a:bodyPr/>
        <a:lstStyle/>
        <a:p>
          <a:endParaRPr lang="en-US"/>
        </a:p>
      </dgm:t>
    </dgm:pt>
    <dgm:pt modelId="{7CA54E48-784C-C342-83EB-5273B031680A}" type="pres">
      <dgm:prSet presAssocID="{85E007F4-F9B3-BC48-9B66-4C8FCE25BF32}" presName="root2" presStyleCnt="0"/>
      <dgm:spPr/>
    </dgm:pt>
    <dgm:pt modelId="{236C7AA3-5A02-DB4C-8F47-59402550445E}" type="pres">
      <dgm:prSet presAssocID="{85E007F4-F9B3-BC48-9B66-4C8FCE25BF3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0D2B76-246D-A14E-AFCE-D7CC5009EAFE}" type="pres">
      <dgm:prSet presAssocID="{85E007F4-F9B3-BC48-9B66-4C8FCE25BF32}" presName="level3hierChild" presStyleCnt="0"/>
      <dgm:spPr/>
    </dgm:pt>
    <dgm:pt modelId="{F01A06C5-3857-1744-95C8-577A6FC4064E}" type="pres">
      <dgm:prSet presAssocID="{598C9A62-E90E-BA46-ACC6-F8B5E23BC121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8318F3E1-7C10-D24A-93B7-B2A1EB92C361}" type="pres">
      <dgm:prSet presAssocID="{598C9A62-E90E-BA46-ACC6-F8B5E23BC121}" presName="connTx" presStyleLbl="parChTrans1D3" presStyleIdx="0" presStyleCnt="3"/>
      <dgm:spPr/>
      <dgm:t>
        <a:bodyPr/>
        <a:lstStyle/>
        <a:p>
          <a:endParaRPr lang="en-US"/>
        </a:p>
      </dgm:t>
    </dgm:pt>
    <dgm:pt modelId="{4266C7E4-3814-6E44-9163-09BDE687CD19}" type="pres">
      <dgm:prSet presAssocID="{47125472-FF8C-CE44-857F-A0DE5B967BF6}" presName="root2" presStyleCnt="0"/>
      <dgm:spPr/>
    </dgm:pt>
    <dgm:pt modelId="{B3EF0409-6F13-A340-98BD-F2612AB30257}" type="pres">
      <dgm:prSet presAssocID="{47125472-FF8C-CE44-857F-A0DE5B967BF6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156AB7-A1BF-284C-B9AA-98159EA8CBA2}" type="pres">
      <dgm:prSet presAssocID="{47125472-FF8C-CE44-857F-A0DE5B967BF6}" presName="level3hierChild" presStyleCnt="0"/>
      <dgm:spPr/>
    </dgm:pt>
    <dgm:pt modelId="{35763867-6AD7-A849-B140-6DC6B08961E1}" type="pres">
      <dgm:prSet presAssocID="{1C49DD91-CCDF-5844-9949-872422E1E1F3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56D905D9-2D4B-8C4C-95AC-1676E0B63092}" type="pres">
      <dgm:prSet presAssocID="{1C49DD91-CCDF-5844-9949-872422E1E1F3}" presName="connTx" presStyleLbl="parChTrans1D3" presStyleIdx="1" presStyleCnt="3"/>
      <dgm:spPr/>
      <dgm:t>
        <a:bodyPr/>
        <a:lstStyle/>
        <a:p>
          <a:endParaRPr lang="en-US"/>
        </a:p>
      </dgm:t>
    </dgm:pt>
    <dgm:pt modelId="{0CFF35CA-D69F-C24C-A3EA-6007D0B22A90}" type="pres">
      <dgm:prSet presAssocID="{5C929E56-C6F0-C84C-9B17-3A55DDDEF357}" presName="root2" presStyleCnt="0"/>
      <dgm:spPr/>
    </dgm:pt>
    <dgm:pt modelId="{7A41C01F-544D-4641-A487-DE875C7D17EE}" type="pres">
      <dgm:prSet presAssocID="{5C929E56-C6F0-C84C-9B17-3A55DDDEF357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19078F-6FF7-0F46-A50A-DAC2EA7B3EEF}" type="pres">
      <dgm:prSet presAssocID="{5C929E56-C6F0-C84C-9B17-3A55DDDEF357}" presName="level3hierChild" presStyleCnt="0"/>
      <dgm:spPr/>
    </dgm:pt>
    <dgm:pt modelId="{DE4438D6-AF2B-6446-9635-F8CEEEC1C0E2}" type="pres">
      <dgm:prSet presAssocID="{63B40102-B4FF-6E49-B4E0-C1916B8629D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D2621FC-0D02-F644-AD9E-3BC0E7955DFB}" type="pres">
      <dgm:prSet presAssocID="{63B40102-B4FF-6E49-B4E0-C1916B8629D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A18DED7A-3FE0-A447-BED5-B5CE2BE9E3A7}" type="pres">
      <dgm:prSet presAssocID="{621A96BE-B5FD-5241-9208-F5A9E76CEA9A}" presName="root2" presStyleCnt="0"/>
      <dgm:spPr/>
    </dgm:pt>
    <dgm:pt modelId="{5B5BE71D-F543-DE46-AA9B-64BBC1402502}" type="pres">
      <dgm:prSet presAssocID="{621A96BE-B5FD-5241-9208-F5A9E76CEA9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FFB314-8122-C743-A777-473F397E8DC1}" type="pres">
      <dgm:prSet presAssocID="{621A96BE-B5FD-5241-9208-F5A9E76CEA9A}" presName="level3hierChild" presStyleCnt="0"/>
      <dgm:spPr/>
    </dgm:pt>
    <dgm:pt modelId="{F7139FF4-7176-124A-AB79-0FBFA143D211}" type="pres">
      <dgm:prSet presAssocID="{E24CE781-E8A7-3046-91AC-7682FC134DA9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1F4D0373-2815-8242-9AF6-F77A3A67396B}" type="pres">
      <dgm:prSet presAssocID="{E24CE781-E8A7-3046-91AC-7682FC134DA9}" presName="connTx" presStyleLbl="parChTrans1D3" presStyleIdx="2" presStyleCnt="3"/>
      <dgm:spPr/>
      <dgm:t>
        <a:bodyPr/>
        <a:lstStyle/>
        <a:p>
          <a:endParaRPr lang="en-US"/>
        </a:p>
      </dgm:t>
    </dgm:pt>
    <dgm:pt modelId="{80812C30-5848-5244-93D2-03112901F153}" type="pres">
      <dgm:prSet presAssocID="{5A1D4C22-AC80-C845-B26E-3F0B03CDA415}" presName="root2" presStyleCnt="0"/>
      <dgm:spPr/>
    </dgm:pt>
    <dgm:pt modelId="{12CC633B-2798-4A4B-BE40-E69FCFAD9DAF}" type="pres">
      <dgm:prSet presAssocID="{5A1D4C22-AC80-C845-B26E-3F0B03CDA415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0C0959-3E69-B342-8F6D-EE0083F7292D}" type="pres">
      <dgm:prSet presAssocID="{5A1D4C22-AC80-C845-B26E-3F0B03CDA415}" presName="level3hierChild" presStyleCnt="0"/>
      <dgm:spPr/>
    </dgm:pt>
  </dgm:ptLst>
  <dgm:cxnLst>
    <dgm:cxn modelId="{5C8467CE-0719-344F-B47E-E94421709C8E}" type="presOf" srcId="{E24CE781-E8A7-3046-91AC-7682FC134DA9}" destId="{1F4D0373-2815-8242-9AF6-F77A3A67396B}" srcOrd="1" destOrd="0" presId="urn:microsoft.com/office/officeart/2005/8/layout/hierarchy2"/>
    <dgm:cxn modelId="{9016CC88-4A19-9B46-A55C-740C473F7335}" type="presOf" srcId="{64C0C4C4-7AA1-6E44-A061-DB035F2F5B34}" destId="{87079A7C-ABEE-F742-BCD7-24CE1EA59122}" srcOrd="1" destOrd="0" presId="urn:microsoft.com/office/officeart/2005/8/layout/hierarchy2"/>
    <dgm:cxn modelId="{ABE9D687-C9AF-6D47-970C-77539C7013C3}" type="presOf" srcId="{63B40102-B4FF-6E49-B4E0-C1916B8629D6}" destId="{DE4438D6-AF2B-6446-9635-F8CEEEC1C0E2}" srcOrd="0" destOrd="0" presId="urn:microsoft.com/office/officeart/2005/8/layout/hierarchy2"/>
    <dgm:cxn modelId="{A6B8EE6E-6BB8-1344-8C8E-F4A9D6CCD399}" type="presOf" srcId="{1C49DD91-CCDF-5844-9949-872422E1E1F3}" destId="{56D905D9-2D4B-8C4C-95AC-1676E0B63092}" srcOrd="1" destOrd="0" presId="urn:microsoft.com/office/officeart/2005/8/layout/hierarchy2"/>
    <dgm:cxn modelId="{453D2652-52A2-F542-A4E3-8128C8CB3642}" srcId="{621A96BE-B5FD-5241-9208-F5A9E76CEA9A}" destId="{5A1D4C22-AC80-C845-B26E-3F0B03CDA415}" srcOrd="0" destOrd="0" parTransId="{E24CE781-E8A7-3046-91AC-7682FC134DA9}" sibTransId="{427273D3-A255-6B41-947D-398752604E57}"/>
    <dgm:cxn modelId="{2C7C9387-FC20-1C4D-8F5C-CC65167CFFC9}" type="presOf" srcId="{1C49DD91-CCDF-5844-9949-872422E1E1F3}" destId="{35763867-6AD7-A849-B140-6DC6B08961E1}" srcOrd="0" destOrd="0" presId="urn:microsoft.com/office/officeart/2005/8/layout/hierarchy2"/>
    <dgm:cxn modelId="{23BC88E5-1C5D-FD4D-968B-E621D02018C7}" type="presOf" srcId="{57DCF1F4-944C-1C4C-AE0A-4A746D7A2D97}" destId="{97D6F893-C2C6-9242-B099-3FD596065DBB}" srcOrd="0" destOrd="0" presId="urn:microsoft.com/office/officeart/2005/8/layout/hierarchy2"/>
    <dgm:cxn modelId="{F8A2850C-1843-2D4C-9F5F-09D121F13243}" type="presOf" srcId="{7E1B25A7-EBF2-6741-A01C-F3B4BF93806A}" destId="{EF29993B-DF79-8946-89B2-1C2E0C214940}" srcOrd="0" destOrd="0" presId="urn:microsoft.com/office/officeart/2005/8/layout/hierarchy2"/>
    <dgm:cxn modelId="{63357D1A-4A11-EE49-883F-3D00278B0C6C}" type="presOf" srcId="{598C9A62-E90E-BA46-ACC6-F8B5E23BC121}" destId="{8318F3E1-7C10-D24A-93B7-B2A1EB92C361}" srcOrd="1" destOrd="0" presId="urn:microsoft.com/office/officeart/2005/8/layout/hierarchy2"/>
    <dgm:cxn modelId="{A26CC85A-F32C-DD42-AE8F-8AEF5A78D9E8}" srcId="{57DCF1F4-944C-1C4C-AE0A-4A746D7A2D97}" destId="{621A96BE-B5FD-5241-9208-F5A9E76CEA9A}" srcOrd="1" destOrd="0" parTransId="{63B40102-B4FF-6E49-B4E0-C1916B8629D6}" sibTransId="{28C07223-18B6-8A41-A87A-9A9BDBDE8375}"/>
    <dgm:cxn modelId="{09FC2C76-C01E-BE47-A57A-72B41F3C5E00}" srcId="{7E1B25A7-EBF2-6741-A01C-F3B4BF93806A}" destId="{57DCF1F4-944C-1C4C-AE0A-4A746D7A2D97}" srcOrd="0" destOrd="0" parTransId="{A467FD57-2ED4-7145-B383-C73304298D7A}" sibTransId="{3774C6FE-8792-A449-AC82-D15A3D735547}"/>
    <dgm:cxn modelId="{937E70DB-CC3B-C549-8ACC-36E3785BAD98}" type="presOf" srcId="{5C929E56-C6F0-C84C-9B17-3A55DDDEF357}" destId="{7A41C01F-544D-4641-A487-DE875C7D17EE}" srcOrd="0" destOrd="0" presId="urn:microsoft.com/office/officeart/2005/8/layout/hierarchy2"/>
    <dgm:cxn modelId="{62B9C85E-A992-7746-9B0B-F480DEA5A239}" type="presOf" srcId="{64C0C4C4-7AA1-6E44-A061-DB035F2F5B34}" destId="{6696BA8D-9470-DA4E-9C77-F4D31EDD35AD}" srcOrd="0" destOrd="0" presId="urn:microsoft.com/office/officeart/2005/8/layout/hierarchy2"/>
    <dgm:cxn modelId="{69F8F888-6125-4341-947E-3A73E43CDA01}" type="presOf" srcId="{47125472-FF8C-CE44-857F-A0DE5B967BF6}" destId="{B3EF0409-6F13-A340-98BD-F2612AB30257}" srcOrd="0" destOrd="0" presId="urn:microsoft.com/office/officeart/2005/8/layout/hierarchy2"/>
    <dgm:cxn modelId="{EA57C483-3FA6-EC4E-BDAD-039375FEEEFE}" srcId="{85E007F4-F9B3-BC48-9B66-4C8FCE25BF32}" destId="{5C929E56-C6F0-C84C-9B17-3A55DDDEF357}" srcOrd="1" destOrd="0" parTransId="{1C49DD91-CCDF-5844-9949-872422E1E1F3}" sibTransId="{3727A8B7-7636-5442-B6A3-6CA86CFB7552}"/>
    <dgm:cxn modelId="{361EE70A-1BDD-F641-9C6B-BA7C44C70A3F}" srcId="{85E007F4-F9B3-BC48-9B66-4C8FCE25BF32}" destId="{47125472-FF8C-CE44-857F-A0DE5B967BF6}" srcOrd="0" destOrd="0" parTransId="{598C9A62-E90E-BA46-ACC6-F8B5E23BC121}" sibTransId="{8C3AFAE3-58E6-F74B-9F49-37E07EE074EC}"/>
    <dgm:cxn modelId="{E4F74C36-7411-2D44-A0D7-3CC040DB5537}" type="presOf" srcId="{5A1D4C22-AC80-C845-B26E-3F0B03CDA415}" destId="{12CC633B-2798-4A4B-BE40-E69FCFAD9DAF}" srcOrd="0" destOrd="0" presId="urn:microsoft.com/office/officeart/2005/8/layout/hierarchy2"/>
    <dgm:cxn modelId="{EFE603C6-A076-5747-9849-D2497018D30A}" type="presOf" srcId="{85E007F4-F9B3-BC48-9B66-4C8FCE25BF32}" destId="{236C7AA3-5A02-DB4C-8F47-59402550445E}" srcOrd="0" destOrd="0" presId="urn:microsoft.com/office/officeart/2005/8/layout/hierarchy2"/>
    <dgm:cxn modelId="{046F427B-C6AA-804A-9C11-280E6503CC5A}" type="presOf" srcId="{E24CE781-E8A7-3046-91AC-7682FC134DA9}" destId="{F7139FF4-7176-124A-AB79-0FBFA143D211}" srcOrd="0" destOrd="0" presId="urn:microsoft.com/office/officeart/2005/8/layout/hierarchy2"/>
    <dgm:cxn modelId="{B20A1A97-0DC1-EF46-B4E0-FEADAD9AFFC6}" srcId="{57DCF1F4-944C-1C4C-AE0A-4A746D7A2D97}" destId="{85E007F4-F9B3-BC48-9B66-4C8FCE25BF32}" srcOrd="0" destOrd="0" parTransId="{64C0C4C4-7AA1-6E44-A061-DB035F2F5B34}" sibTransId="{613EFC4D-5BE0-834C-AB5D-AE8CE26FE018}"/>
    <dgm:cxn modelId="{F40A67B9-A87A-434B-87BF-989952FE818C}" type="presOf" srcId="{621A96BE-B5FD-5241-9208-F5A9E76CEA9A}" destId="{5B5BE71D-F543-DE46-AA9B-64BBC1402502}" srcOrd="0" destOrd="0" presId="urn:microsoft.com/office/officeart/2005/8/layout/hierarchy2"/>
    <dgm:cxn modelId="{A1AB3EB3-808E-F04E-A493-108E040E878B}" type="presOf" srcId="{598C9A62-E90E-BA46-ACC6-F8B5E23BC121}" destId="{F01A06C5-3857-1744-95C8-577A6FC4064E}" srcOrd="0" destOrd="0" presId="urn:microsoft.com/office/officeart/2005/8/layout/hierarchy2"/>
    <dgm:cxn modelId="{FC0371FA-5D7D-3B42-AD7E-17315B7AEE08}" type="presOf" srcId="{63B40102-B4FF-6E49-B4E0-C1916B8629D6}" destId="{1D2621FC-0D02-F644-AD9E-3BC0E7955DFB}" srcOrd="1" destOrd="0" presId="urn:microsoft.com/office/officeart/2005/8/layout/hierarchy2"/>
    <dgm:cxn modelId="{0F419074-6434-EB40-84FD-68A4CE01AD4C}" type="presParOf" srcId="{EF29993B-DF79-8946-89B2-1C2E0C214940}" destId="{6CCE8977-F167-9E4C-9B0D-8B434C722296}" srcOrd="0" destOrd="0" presId="urn:microsoft.com/office/officeart/2005/8/layout/hierarchy2"/>
    <dgm:cxn modelId="{B048D6E9-3B17-8040-880D-5570E4B8FB2F}" type="presParOf" srcId="{6CCE8977-F167-9E4C-9B0D-8B434C722296}" destId="{97D6F893-C2C6-9242-B099-3FD596065DBB}" srcOrd="0" destOrd="0" presId="urn:microsoft.com/office/officeart/2005/8/layout/hierarchy2"/>
    <dgm:cxn modelId="{6C85BDB0-CA38-E047-B9AC-3CE47B7EF3B2}" type="presParOf" srcId="{6CCE8977-F167-9E4C-9B0D-8B434C722296}" destId="{050BE0BC-6E24-5A40-9E8B-096D7A0C1BF9}" srcOrd="1" destOrd="0" presId="urn:microsoft.com/office/officeart/2005/8/layout/hierarchy2"/>
    <dgm:cxn modelId="{25F9252B-97AF-2345-895F-A441CDF1E311}" type="presParOf" srcId="{050BE0BC-6E24-5A40-9E8B-096D7A0C1BF9}" destId="{6696BA8D-9470-DA4E-9C77-F4D31EDD35AD}" srcOrd="0" destOrd="0" presId="urn:microsoft.com/office/officeart/2005/8/layout/hierarchy2"/>
    <dgm:cxn modelId="{0114D3F2-6F6C-0944-BB20-F70064F98FE9}" type="presParOf" srcId="{6696BA8D-9470-DA4E-9C77-F4D31EDD35AD}" destId="{87079A7C-ABEE-F742-BCD7-24CE1EA59122}" srcOrd="0" destOrd="0" presId="urn:microsoft.com/office/officeart/2005/8/layout/hierarchy2"/>
    <dgm:cxn modelId="{16952E88-3789-7B47-8C85-3DDA55AB831B}" type="presParOf" srcId="{050BE0BC-6E24-5A40-9E8B-096D7A0C1BF9}" destId="{7CA54E48-784C-C342-83EB-5273B031680A}" srcOrd="1" destOrd="0" presId="urn:microsoft.com/office/officeart/2005/8/layout/hierarchy2"/>
    <dgm:cxn modelId="{C6484C94-867C-8546-9162-703918EB2042}" type="presParOf" srcId="{7CA54E48-784C-C342-83EB-5273B031680A}" destId="{236C7AA3-5A02-DB4C-8F47-59402550445E}" srcOrd="0" destOrd="0" presId="urn:microsoft.com/office/officeart/2005/8/layout/hierarchy2"/>
    <dgm:cxn modelId="{3561CA49-60D1-554A-AEAE-A860CD65ABA4}" type="presParOf" srcId="{7CA54E48-784C-C342-83EB-5273B031680A}" destId="{5A0D2B76-246D-A14E-AFCE-D7CC5009EAFE}" srcOrd="1" destOrd="0" presId="urn:microsoft.com/office/officeart/2005/8/layout/hierarchy2"/>
    <dgm:cxn modelId="{064ED27B-43E8-5442-8E7A-EFB6993ED120}" type="presParOf" srcId="{5A0D2B76-246D-A14E-AFCE-D7CC5009EAFE}" destId="{F01A06C5-3857-1744-95C8-577A6FC4064E}" srcOrd="0" destOrd="0" presId="urn:microsoft.com/office/officeart/2005/8/layout/hierarchy2"/>
    <dgm:cxn modelId="{61C7A2C9-89B2-FB45-A815-D45A5DD3F5AA}" type="presParOf" srcId="{F01A06C5-3857-1744-95C8-577A6FC4064E}" destId="{8318F3E1-7C10-D24A-93B7-B2A1EB92C361}" srcOrd="0" destOrd="0" presId="urn:microsoft.com/office/officeart/2005/8/layout/hierarchy2"/>
    <dgm:cxn modelId="{D4E1AADA-208A-B449-84D2-3D889BBA1366}" type="presParOf" srcId="{5A0D2B76-246D-A14E-AFCE-D7CC5009EAFE}" destId="{4266C7E4-3814-6E44-9163-09BDE687CD19}" srcOrd="1" destOrd="0" presId="urn:microsoft.com/office/officeart/2005/8/layout/hierarchy2"/>
    <dgm:cxn modelId="{C9A8CBA8-D2F0-934D-B17F-A8183AFCE452}" type="presParOf" srcId="{4266C7E4-3814-6E44-9163-09BDE687CD19}" destId="{B3EF0409-6F13-A340-98BD-F2612AB30257}" srcOrd="0" destOrd="0" presId="urn:microsoft.com/office/officeart/2005/8/layout/hierarchy2"/>
    <dgm:cxn modelId="{2DBEE4F7-3CBF-CF4B-885D-6EEEAE68E3AC}" type="presParOf" srcId="{4266C7E4-3814-6E44-9163-09BDE687CD19}" destId="{C0156AB7-A1BF-284C-B9AA-98159EA8CBA2}" srcOrd="1" destOrd="0" presId="urn:microsoft.com/office/officeart/2005/8/layout/hierarchy2"/>
    <dgm:cxn modelId="{D4B6D4F1-2550-AF4F-A5A0-7430F1837190}" type="presParOf" srcId="{5A0D2B76-246D-A14E-AFCE-D7CC5009EAFE}" destId="{35763867-6AD7-A849-B140-6DC6B08961E1}" srcOrd="2" destOrd="0" presId="urn:microsoft.com/office/officeart/2005/8/layout/hierarchy2"/>
    <dgm:cxn modelId="{B512A280-DA14-EB40-8C8E-8346937D392D}" type="presParOf" srcId="{35763867-6AD7-A849-B140-6DC6B08961E1}" destId="{56D905D9-2D4B-8C4C-95AC-1676E0B63092}" srcOrd="0" destOrd="0" presId="urn:microsoft.com/office/officeart/2005/8/layout/hierarchy2"/>
    <dgm:cxn modelId="{40FB7C05-71BE-E144-9CE6-49D9C2D6B3B8}" type="presParOf" srcId="{5A0D2B76-246D-A14E-AFCE-D7CC5009EAFE}" destId="{0CFF35CA-D69F-C24C-A3EA-6007D0B22A90}" srcOrd="3" destOrd="0" presId="urn:microsoft.com/office/officeart/2005/8/layout/hierarchy2"/>
    <dgm:cxn modelId="{36380B0B-7452-C444-ADDD-FBE8038A65AD}" type="presParOf" srcId="{0CFF35CA-D69F-C24C-A3EA-6007D0B22A90}" destId="{7A41C01F-544D-4641-A487-DE875C7D17EE}" srcOrd="0" destOrd="0" presId="urn:microsoft.com/office/officeart/2005/8/layout/hierarchy2"/>
    <dgm:cxn modelId="{61134063-81CC-7749-9B19-3DBB7F772093}" type="presParOf" srcId="{0CFF35CA-D69F-C24C-A3EA-6007D0B22A90}" destId="{2D19078F-6FF7-0F46-A50A-DAC2EA7B3EEF}" srcOrd="1" destOrd="0" presId="urn:microsoft.com/office/officeart/2005/8/layout/hierarchy2"/>
    <dgm:cxn modelId="{6B80DF06-8687-594E-A77C-406E54D99F3D}" type="presParOf" srcId="{050BE0BC-6E24-5A40-9E8B-096D7A0C1BF9}" destId="{DE4438D6-AF2B-6446-9635-F8CEEEC1C0E2}" srcOrd="2" destOrd="0" presId="urn:microsoft.com/office/officeart/2005/8/layout/hierarchy2"/>
    <dgm:cxn modelId="{F4B0CCD1-E0BA-6F49-B4DF-D041B8314F55}" type="presParOf" srcId="{DE4438D6-AF2B-6446-9635-F8CEEEC1C0E2}" destId="{1D2621FC-0D02-F644-AD9E-3BC0E7955DFB}" srcOrd="0" destOrd="0" presId="urn:microsoft.com/office/officeart/2005/8/layout/hierarchy2"/>
    <dgm:cxn modelId="{38C02436-31B1-D24C-81D2-701C9AF57BA9}" type="presParOf" srcId="{050BE0BC-6E24-5A40-9E8B-096D7A0C1BF9}" destId="{A18DED7A-3FE0-A447-BED5-B5CE2BE9E3A7}" srcOrd="3" destOrd="0" presId="urn:microsoft.com/office/officeart/2005/8/layout/hierarchy2"/>
    <dgm:cxn modelId="{0ED09C43-10E3-DD4E-B3C1-5C5C5CC2683D}" type="presParOf" srcId="{A18DED7A-3FE0-A447-BED5-B5CE2BE9E3A7}" destId="{5B5BE71D-F543-DE46-AA9B-64BBC1402502}" srcOrd="0" destOrd="0" presId="urn:microsoft.com/office/officeart/2005/8/layout/hierarchy2"/>
    <dgm:cxn modelId="{CAE045F2-1440-634E-BBA3-886366ADE762}" type="presParOf" srcId="{A18DED7A-3FE0-A447-BED5-B5CE2BE9E3A7}" destId="{8EFFB314-8122-C743-A777-473F397E8DC1}" srcOrd="1" destOrd="0" presId="urn:microsoft.com/office/officeart/2005/8/layout/hierarchy2"/>
    <dgm:cxn modelId="{65E3554A-121D-0746-9558-54FC489446CB}" type="presParOf" srcId="{8EFFB314-8122-C743-A777-473F397E8DC1}" destId="{F7139FF4-7176-124A-AB79-0FBFA143D211}" srcOrd="0" destOrd="0" presId="urn:microsoft.com/office/officeart/2005/8/layout/hierarchy2"/>
    <dgm:cxn modelId="{4BC3768C-71B1-A548-83FD-983FF621F9C8}" type="presParOf" srcId="{F7139FF4-7176-124A-AB79-0FBFA143D211}" destId="{1F4D0373-2815-8242-9AF6-F77A3A67396B}" srcOrd="0" destOrd="0" presId="urn:microsoft.com/office/officeart/2005/8/layout/hierarchy2"/>
    <dgm:cxn modelId="{695AA0E1-BE9B-DB41-B157-BA1A3CD7B9E2}" type="presParOf" srcId="{8EFFB314-8122-C743-A777-473F397E8DC1}" destId="{80812C30-5848-5244-93D2-03112901F153}" srcOrd="1" destOrd="0" presId="urn:microsoft.com/office/officeart/2005/8/layout/hierarchy2"/>
    <dgm:cxn modelId="{E5B4A378-EB2A-4B4E-927D-770CCA8D2120}" type="presParOf" srcId="{80812C30-5848-5244-93D2-03112901F153}" destId="{12CC633B-2798-4A4B-BE40-E69FCFAD9DAF}" srcOrd="0" destOrd="0" presId="urn:microsoft.com/office/officeart/2005/8/layout/hierarchy2"/>
    <dgm:cxn modelId="{34F28314-9385-F645-BD01-39B76B82549B}" type="presParOf" srcId="{80812C30-5848-5244-93D2-03112901F153}" destId="{6F0C0959-3E69-B342-8F6D-EE0083F7292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6F893-C2C6-9242-B099-3FD596065DBB}">
      <dsp:nvSpPr>
        <dsp:cNvPr id="0" name=""/>
        <dsp:cNvSpPr/>
      </dsp:nvSpPr>
      <dsp:spPr>
        <a:xfrm>
          <a:off x="1512" y="1402894"/>
          <a:ext cx="2369960" cy="1190605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Vocabulary Review</a:t>
          </a:r>
          <a:endParaRPr lang="en-US" sz="3700" b="1" kern="1200" dirty="0"/>
        </a:p>
      </dsp:txBody>
      <dsp:txXfrm>
        <a:off x="36384" y="1437766"/>
        <a:ext cx="2300216" cy="1120861"/>
      </dsp:txXfrm>
    </dsp:sp>
    <dsp:sp modelId="{6696BA8D-9470-DA4E-9C77-F4D31EDD35AD}">
      <dsp:nvSpPr>
        <dsp:cNvPr id="0" name=""/>
        <dsp:cNvSpPr/>
      </dsp:nvSpPr>
      <dsp:spPr>
        <a:xfrm rot="18770822">
          <a:off x="2242980" y="1686709"/>
          <a:ext cx="803188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803188" y="1705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24494" y="1683680"/>
        <a:ext cx="40159" cy="40159"/>
      </dsp:txXfrm>
    </dsp:sp>
    <dsp:sp modelId="{236C7AA3-5A02-DB4C-8F47-59402550445E}">
      <dsp:nvSpPr>
        <dsp:cNvPr id="0" name=""/>
        <dsp:cNvSpPr/>
      </dsp:nvSpPr>
      <dsp:spPr>
        <a:xfrm>
          <a:off x="2917675" y="1067946"/>
          <a:ext cx="1365506" cy="682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Quiz</a:t>
          </a:r>
          <a:endParaRPr lang="en-US" sz="3200" b="1" kern="1200" dirty="0"/>
        </a:p>
      </dsp:txBody>
      <dsp:txXfrm>
        <a:off x="2937672" y="1087943"/>
        <a:ext cx="1325512" cy="642759"/>
      </dsp:txXfrm>
    </dsp:sp>
    <dsp:sp modelId="{F01A06C5-3857-1744-95C8-577A6FC4064E}">
      <dsp:nvSpPr>
        <dsp:cNvPr id="0" name=""/>
        <dsp:cNvSpPr/>
      </dsp:nvSpPr>
      <dsp:spPr>
        <a:xfrm rot="19457599">
          <a:off x="4219958" y="1195980"/>
          <a:ext cx="672650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672650" y="1705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39467" y="1196214"/>
        <a:ext cx="33632" cy="33632"/>
      </dsp:txXfrm>
    </dsp:sp>
    <dsp:sp modelId="{B3EF0409-6F13-A340-98BD-F2612AB30257}">
      <dsp:nvSpPr>
        <dsp:cNvPr id="0" name=""/>
        <dsp:cNvSpPr/>
      </dsp:nvSpPr>
      <dsp:spPr>
        <a:xfrm>
          <a:off x="4829385" y="675362"/>
          <a:ext cx="1365506" cy="682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What</a:t>
          </a:r>
          <a:endParaRPr lang="en-US" sz="3200" b="1" kern="1200" dirty="0"/>
        </a:p>
      </dsp:txBody>
      <dsp:txXfrm>
        <a:off x="4849382" y="695359"/>
        <a:ext cx="1325512" cy="642759"/>
      </dsp:txXfrm>
    </dsp:sp>
    <dsp:sp modelId="{35763867-6AD7-A849-B140-6DC6B08961E1}">
      <dsp:nvSpPr>
        <dsp:cNvPr id="0" name=""/>
        <dsp:cNvSpPr/>
      </dsp:nvSpPr>
      <dsp:spPr>
        <a:xfrm rot="2142401">
          <a:off x="4219958" y="1588563"/>
          <a:ext cx="672650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672650" y="1705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39467" y="1588798"/>
        <a:ext cx="33632" cy="33632"/>
      </dsp:txXfrm>
    </dsp:sp>
    <dsp:sp modelId="{7A41C01F-544D-4641-A487-DE875C7D17EE}">
      <dsp:nvSpPr>
        <dsp:cNvPr id="0" name=""/>
        <dsp:cNvSpPr/>
      </dsp:nvSpPr>
      <dsp:spPr>
        <a:xfrm>
          <a:off x="4829385" y="1460529"/>
          <a:ext cx="1365506" cy="682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Why</a:t>
          </a:r>
          <a:endParaRPr lang="en-US" sz="3200" b="1" kern="1200" dirty="0"/>
        </a:p>
      </dsp:txBody>
      <dsp:txXfrm>
        <a:off x="4849382" y="1480526"/>
        <a:ext cx="1325512" cy="642759"/>
      </dsp:txXfrm>
    </dsp:sp>
    <dsp:sp modelId="{DE4438D6-AF2B-6446-9635-F8CEEEC1C0E2}">
      <dsp:nvSpPr>
        <dsp:cNvPr id="0" name=""/>
        <dsp:cNvSpPr/>
      </dsp:nvSpPr>
      <dsp:spPr>
        <a:xfrm rot="2829178">
          <a:off x="2242980" y="2275584"/>
          <a:ext cx="803188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803188" y="1705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24494" y="2272555"/>
        <a:ext cx="40159" cy="40159"/>
      </dsp:txXfrm>
    </dsp:sp>
    <dsp:sp modelId="{5B5BE71D-F543-DE46-AA9B-64BBC1402502}">
      <dsp:nvSpPr>
        <dsp:cNvPr id="0" name=""/>
        <dsp:cNvSpPr/>
      </dsp:nvSpPr>
      <dsp:spPr>
        <a:xfrm>
          <a:off x="2917675" y="2245695"/>
          <a:ext cx="1365506" cy="682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Bingo</a:t>
          </a:r>
          <a:endParaRPr lang="en-US" sz="3200" b="1" kern="1200" dirty="0"/>
        </a:p>
      </dsp:txBody>
      <dsp:txXfrm>
        <a:off x="2937672" y="2265692"/>
        <a:ext cx="1325512" cy="642759"/>
      </dsp:txXfrm>
    </dsp:sp>
    <dsp:sp modelId="{F7139FF4-7176-124A-AB79-0FBFA143D211}">
      <dsp:nvSpPr>
        <dsp:cNvPr id="0" name=""/>
        <dsp:cNvSpPr/>
      </dsp:nvSpPr>
      <dsp:spPr>
        <a:xfrm>
          <a:off x="4283182" y="2570021"/>
          <a:ext cx="546202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546202" y="1705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42628" y="2573417"/>
        <a:ext cx="27310" cy="27310"/>
      </dsp:txXfrm>
    </dsp:sp>
    <dsp:sp modelId="{12CC633B-2798-4A4B-BE40-E69FCFAD9DAF}">
      <dsp:nvSpPr>
        <dsp:cNvPr id="0" name=""/>
        <dsp:cNvSpPr/>
      </dsp:nvSpPr>
      <dsp:spPr>
        <a:xfrm>
          <a:off x="4829385" y="2245695"/>
          <a:ext cx="1365506" cy="682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How</a:t>
          </a:r>
          <a:endParaRPr lang="en-US" sz="3200" kern="1200" dirty="0"/>
        </a:p>
      </dsp:txBody>
      <dsp:txXfrm>
        <a:off x="4849382" y="2265692"/>
        <a:ext cx="1325512" cy="642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06A19-35F0-7043-A60A-8A9BEA31FCCA}" type="datetimeFigureOut">
              <a:rPr lang="en-US" smtClean="0"/>
              <a:t>01/03/16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899A6-0749-1A41-AC32-A1258CB05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291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899A6-0749-1A41-AC32-A1258CB051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40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01/03/16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01/03/16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ingenglish.org.uk/article/same-opposite-or-different-dictation" TargetMode="External"/><Relationship Id="rId4" Type="http://schemas.openxmlformats.org/officeDocument/2006/relationships/hyperlink" Target="http://reflectiveteachingreflectivelearning.com/2015/05/26/vocabulary-review-activity-teens/" TargetMode="External"/><Relationship Id="rId5" Type="http://schemas.openxmlformats.org/officeDocument/2006/relationships/hyperlink" Target="http://reflectiveteachingreflectivelearning.com/2015/01/26/60-seconds-a-simple-vocabulary-review-game/" TargetMode="External"/><Relationship Id="rId6" Type="http://schemas.openxmlformats.org/officeDocument/2006/relationships/hyperlink" Target="http://reflectiveteachingreflectivelearning.com/2015/02/05/kaboom-the-explosive-team-review-game-with-an-added-twist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teslj.org/Techniques/Koprowski-RecylingVocabular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5911" y="1022720"/>
            <a:ext cx="5723468" cy="1016738"/>
          </a:xfrm>
        </p:spPr>
        <p:txBody>
          <a:bodyPr/>
          <a:lstStyle/>
          <a:p>
            <a:r>
              <a:rPr lang="en-US" b="1" dirty="0"/>
              <a:t>Vocabulary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2058180"/>
            <a:ext cx="5712179" cy="641098"/>
          </a:xfrm>
        </p:spPr>
        <p:txBody>
          <a:bodyPr/>
          <a:lstStyle/>
          <a:p>
            <a:r>
              <a:rPr lang="en-US" b="1" dirty="0" smtClean="0"/>
              <a:t>Lizzie </a:t>
            </a:r>
            <a:r>
              <a:rPr lang="en-US" b="1" dirty="0" err="1" smtClean="0"/>
              <a:t>Pinard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89" y="3134143"/>
            <a:ext cx="3767624" cy="2507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627" y="3646231"/>
            <a:ext cx="2901573" cy="141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4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Session outline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004374"/>
              </p:ext>
            </p:extLst>
          </p:nvPr>
        </p:nvGraphicFramePr>
        <p:xfrm>
          <a:off x="1463040" y="2119257"/>
          <a:ext cx="6196405" cy="360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284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Quiz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students forget words?</a:t>
            </a:r>
          </a:p>
          <a:p>
            <a:r>
              <a:rPr lang="en-US" dirty="0" smtClean="0"/>
              <a:t>How does memory work?</a:t>
            </a:r>
          </a:p>
          <a:p>
            <a:r>
              <a:rPr lang="en-US" dirty="0" smtClean="0"/>
              <a:t>How can we help students to remember new vocabulary?</a:t>
            </a:r>
          </a:p>
          <a:p>
            <a:r>
              <a:rPr lang="en-US" dirty="0" smtClean="0"/>
              <a:t>How often do we need to do review activities with students?</a:t>
            </a:r>
          </a:p>
          <a:p>
            <a:r>
              <a:rPr lang="en-US" dirty="0"/>
              <a:t>When we select review activities, what we do we need to consider?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6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Bingo!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933" y="2242108"/>
            <a:ext cx="4851400" cy="343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18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12782"/>
            <a:ext cx="6965245" cy="1202485"/>
          </a:xfrm>
        </p:spPr>
        <p:txBody>
          <a:bodyPr/>
          <a:lstStyle/>
          <a:p>
            <a:r>
              <a:rPr lang="en-US" b="1" dirty="0" smtClean="0"/>
              <a:t>Activity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715267"/>
            <a:ext cx="6196405" cy="360381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Title: </a:t>
            </a:r>
            <a:r>
              <a:rPr lang="en-US" dirty="0" smtClean="0">
                <a:solidFill>
                  <a:srgbClr val="0000FF"/>
                </a:solidFill>
              </a:rPr>
              <a:t>Swat</a:t>
            </a:r>
          </a:p>
          <a:p>
            <a:pPr marL="0" indent="0">
              <a:buNone/>
            </a:pPr>
            <a:r>
              <a:rPr lang="en-US" b="1" dirty="0" smtClean="0"/>
              <a:t>Materials needed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a slide with all the target words displayed; a </a:t>
            </a:r>
            <a:r>
              <a:rPr lang="en-US" dirty="0" err="1" smtClean="0">
                <a:solidFill>
                  <a:srgbClr val="0000FF"/>
                </a:solidFill>
              </a:rPr>
              <a:t>flyswat</a:t>
            </a:r>
            <a:r>
              <a:rPr lang="en-US" dirty="0" smtClean="0">
                <a:solidFill>
                  <a:srgbClr val="0000FF"/>
                </a:solidFill>
              </a:rPr>
              <a:t>/rolled up magazine /ruler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6-02-29 at 11.32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33" y="3080863"/>
            <a:ext cx="3911600" cy="2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0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1692" y="1387231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achievement test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0308" y="3204308"/>
            <a:ext cx="683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cloze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6308" y="1756563"/>
            <a:ext cx="281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sociolinguistic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competence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68769" y="4357077"/>
            <a:ext cx="2100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contrastive analysis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52308" y="3008923"/>
            <a:ext cx="123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collocation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88000" y="5451231"/>
            <a:ext cx="2183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descriptive grammar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32000" y="3008923"/>
            <a:ext cx="13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interference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68769" y="5646615"/>
            <a:ext cx="1578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metalanguage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42000" y="4357077"/>
            <a:ext cx="202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passive vocabulary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91799" y="2125895"/>
            <a:ext cx="1777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hypothesis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15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Title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Just a minute!</a:t>
            </a:r>
          </a:p>
          <a:p>
            <a:pPr marL="0" indent="0">
              <a:buNone/>
            </a:pPr>
            <a:r>
              <a:rPr lang="en-US" b="1" dirty="0" smtClean="0"/>
              <a:t>Materials needed</a:t>
            </a:r>
            <a:r>
              <a:rPr lang="en-US" dirty="0" smtClean="0"/>
              <a:t>: </a:t>
            </a:r>
            <a:r>
              <a:rPr lang="en-US" dirty="0">
                <a:solidFill>
                  <a:srgbClr val="0000FF"/>
                </a:solidFill>
              </a:rPr>
              <a:t>sets of </a:t>
            </a:r>
            <a:r>
              <a:rPr lang="en-US" dirty="0" smtClean="0">
                <a:solidFill>
                  <a:srgbClr val="0000FF"/>
                </a:solidFill>
              </a:rPr>
              <a:t>cards (one set per group) </a:t>
            </a:r>
            <a:r>
              <a:rPr lang="en-US" dirty="0">
                <a:solidFill>
                  <a:srgbClr val="0000FF"/>
                </a:solidFill>
              </a:rPr>
              <a:t>with one piece of target vocabulary written on each </a:t>
            </a:r>
            <a:r>
              <a:rPr lang="en-US" dirty="0" smtClean="0">
                <a:solidFill>
                  <a:srgbClr val="0000FF"/>
                </a:solidFill>
              </a:rPr>
              <a:t>card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522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Title</a:t>
            </a:r>
            <a:r>
              <a:rPr lang="en-US" dirty="0" smtClean="0">
                <a:solidFill>
                  <a:srgbClr val="0000FF"/>
                </a:solidFill>
              </a:rPr>
              <a:t>: Same, opposite or different</a:t>
            </a:r>
          </a:p>
          <a:p>
            <a:pPr marL="0" indent="0">
              <a:buNone/>
            </a:pPr>
            <a:r>
              <a:rPr lang="en-US" dirty="0" smtClean="0"/>
              <a:t>Materials needed: </a:t>
            </a:r>
            <a:r>
              <a:rPr lang="en-US" dirty="0" smtClean="0">
                <a:solidFill>
                  <a:srgbClr val="0000FF"/>
                </a:solidFill>
              </a:rPr>
              <a:t>Teacher list of target vocabulary in pairs (same, opposite or different!)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21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Title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Blockbusters</a:t>
            </a:r>
          </a:p>
          <a:p>
            <a:pPr marL="0" indent="0">
              <a:buNone/>
            </a:pPr>
            <a:r>
              <a:rPr lang="en-US" b="1" dirty="0" smtClean="0"/>
              <a:t>Materials needed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a whiteboard and pens/pre-prepared slide and smart pens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892" y="3422650"/>
            <a:ext cx="3390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93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2-29 at 12.03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807" y="1325196"/>
            <a:ext cx="6120424" cy="43822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27385" y="2238103"/>
            <a:ext cx="156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26832" y="3254103"/>
            <a:ext cx="313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3225" y="4152872"/>
            <a:ext cx="318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4329" y="5051642"/>
            <a:ext cx="30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58719" y="1769180"/>
            <a:ext cx="32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78268" y="2707026"/>
            <a:ext cx="5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P.T.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78268" y="3623435"/>
            <a:ext cx="5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P.T.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56803" y="4522204"/>
            <a:ext cx="326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91033" y="2257642"/>
            <a:ext cx="31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91033" y="3273642"/>
            <a:ext cx="31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31845" y="4191949"/>
            <a:ext cx="31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31845" y="5012565"/>
            <a:ext cx="31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65736" y="178871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459638" y="2735384"/>
            <a:ext cx="56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C.A.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41748" y="3662513"/>
            <a:ext cx="32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482769" y="4580819"/>
            <a:ext cx="53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A.T.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362381" y="2366052"/>
            <a:ext cx="33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240878" y="3245283"/>
            <a:ext cx="45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I.T.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362381" y="419194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382594" y="5051642"/>
            <a:ext cx="318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135078" y="1849232"/>
            <a:ext cx="30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135078" y="2735384"/>
            <a:ext cx="32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182380" y="3677973"/>
            <a:ext cx="32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985391" y="2266559"/>
            <a:ext cx="33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209112" y="4561281"/>
            <a:ext cx="311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985391" y="3236651"/>
            <a:ext cx="30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985391" y="4179050"/>
            <a:ext cx="33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985391" y="5051642"/>
            <a:ext cx="313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23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Title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 err="1" smtClean="0">
                <a:solidFill>
                  <a:srgbClr val="0000FF"/>
                </a:solidFill>
              </a:rPr>
              <a:t>Kaboom</a:t>
            </a:r>
            <a:r>
              <a:rPr lang="en-US" dirty="0" smtClean="0">
                <a:solidFill>
                  <a:srgbClr val="0000FF"/>
                </a:solidFill>
              </a:rPr>
              <a:t>! </a:t>
            </a:r>
          </a:p>
          <a:p>
            <a:pPr marL="0" indent="0">
              <a:buNone/>
            </a:pPr>
            <a:r>
              <a:rPr lang="en-US" b="1" dirty="0" smtClean="0"/>
              <a:t>Materials needed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Board, board pens, pre-prepared secret grid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727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Title</a:t>
            </a:r>
            <a:r>
              <a:rPr lang="en-US" dirty="0" smtClean="0">
                <a:solidFill>
                  <a:srgbClr val="0000FF"/>
                </a:solidFill>
              </a:rPr>
              <a:t>: Outburst</a:t>
            </a:r>
          </a:p>
          <a:p>
            <a:pPr marL="0" indent="0">
              <a:buNone/>
            </a:pPr>
            <a:r>
              <a:rPr lang="en-US" dirty="0" smtClean="0"/>
              <a:t>Materials needed: </a:t>
            </a:r>
            <a:r>
              <a:rPr lang="en-US" dirty="0" smtClean="0">
                <a:solidFill>
                  <a:srgbClr val="0000FF"/>
                </a:solidFill>
              </a:rPr>
              <a:t>Paper and pens (</a:t>
            </a:r>
            <a:r>
              <a:rPr lang="en-US" dirty="0" err="1" smtClean="0">
                <a:solidFill>
                  <a:srgbClr val="0000FF"/>
                </a:solidFill>
              </a:rPr>
              <a:t>Ss</a:t>
            </a:r>
            <a:r>
              <a:rPr lang="en-US" dirty="0" smtClean="0">
                <a:solidFill>
                  <a:srgbClr val="0000FF"/>
                </a:solidFill>
              </a:rPr>
              <a:t>); a list of target categories (T)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08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7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Title: </a:t>
            </a:r>
            <a:r>
              <a:rPr lang="en-US" dirty="0" smtClean="0">
                <a:solidFill>
                  <a:srgbClr val="0000FF"/>
                </a:solidFill>
              </a:rPr>
              <a:t>Memory challenge</a:t>
            </a:r>
          </a:p>
          <a:p>
            <a:pPr marL="0" indent="0">
              <a:buNone/>
            </a:pPr>
            <a:r>
              <a:rPr lang="en-US" dirty="0" smtClean="0"/>
              <a:t>Materials: </a:t>
            </a:r>
            <a:r>
              <a:rPr lang="en-US" dirty="0" smtClean="0">
                <a:solidFill>
                  <a:srgbClr val="0000FF"/>
                </a:solidFill>
              </a:rPr>
              <a:t>paper and pens (</a:t>
            </a:r>
            <a:r>
              <a:rPr lang="en-US" dirty="0" err="1" smtClean="0">
                <a:solidFill>
                  <a:srgbClr val="0000FF"/>
                </a:solidFill>
              </a:rPr>
              <a:t>ss</a:t>
            </a:r>
            <a:r>
              <a:rPr lang="en-US" dirty="0" smtClean="0">
                <a:solidFill>
                  <a:srgbClr val="0000FF"/>
                </a:solidFill>
              </a:rPr>
              <a:t>); set of target topics/categories (T) (Also possible via </a:t>
            </a:r>
            <a:r>
              <a:rPr lang="en-US" dirty="0" err="1" smtClean="0">
                <a:solidFill>
                  <a:srgbClr val="0000FF"/>
                </a:solidFill>
              </a:rPr>
              <a:t>Smartboard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devices)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04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Title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Q&amp;A</a:t>
            </a:r>
          </a:p>
          <a:p>
            <a:pPr marL="0" indent="0">
              <a:buNone/>
            </a:pPr>
            <a:r>
              <a:rPr lang="en-US" dirty="0" smtClean="0"/>
              <a:t>Materials needed: </a:t>
            </a:r>
            <a:r>
              <a:rPr lang="en-US" dirty="0" smtClean="0">
                <a:solidFill>
                  <a:srgbClr val="0000FF"/>
                </a:solidFill>
              </a:rPr>
              <a:t>two lists of target words written/projected on board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604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Word lists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Group A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metalanguage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automaticity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brainstorming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cloze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colloquialism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Group B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discourse competence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comprehensible input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deductive teaching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diagnostic test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interlanguage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313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Activity 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Title: </a:t>
            </a:r>
            <a:r>
              <a:rPr lang="en-US" dirty="0" smtClean="0">
                <a:solidFill>
                  <a:srgbClr val="0000FF"/>
                </a:solidFill>
              </a:rPr>
              <a:t>Who/What am I?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/>
              <a:t>Materials: </a:t>
            </a:r>
            <a:r>
              <a:rPr lang="en-US" dirty="0" smtClean="0">
                <a:solidFill>
                  <a:srgbClr val="0000FF"/>
                </a:solidFill>
              </a:rPr>
              <a:t>post-it notes, with a different target vocabulary item written on each one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550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16339"/>
            <a:ext cx="6965245" cy="1202485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240026"/>
            <a:ext cx="6965245" cy="483643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http://iteslj.org/Techniques/Koprowski-</a:t>
            </a:r>
            <a:r>
              <a:rPr lang="en-US" dirty="0" smtClean="0">
                <a:hlinkClick r:id="rId2"/>
              </a:rPr>
              <a:t>RecylingVocabulary.html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https://www.teachingenglish.org.uk/article/same-opposite-or-different-</a:t>
            </a:r>
            <a:r>
              <a:rPr lang="en-US" dirty="0" smtClean="0">
                <a:hlinkClick r:id="rId3"/>
              </a:rPr>
              <a:t>dictation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http://reflectiveteachingreflectivelearning.com/2015/05/26/vocabulary-review-activity-teens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http://reflectiveteachingreflectivelearning.com/2015/01/26/60-seconds-a-simple-vocabulary-review-game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http://reflectiveteachingreflectivelearning.com/2015/02/05/kaboom-the-explosive-team-review-game-with-an-added-twist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140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733</TotalTime>
  <Words>463</Words>
  <Application>Microsoft Macintosh PowerPoint</Application>
  <PresentationFormat>On-screen Show (4:3)</PresentationFormat>
  <Paragraphs>102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Pushpin</vt:lpstr>
      <vt:lpstr>Vocabulary Review</vt:lpstr>
      <vt:lpstr>Session outline</vt:lpstr>
      <vt:lpstr>Quiz</vt:lpstr>
      <vt:lpstr>Bingo!</vt:lpstr>
      <vt:lpstr>Activity 1</vt:lpstr>
      <vt:lpstr>PowerPoint Presentation</vt:lpstr>
      <vt:lpstr>Activity 2</vt:lpstr>
      <vt:lpstr>Activity 3</vt:lpstr>
      <vt:lpstr>Activity 4</vt:lpstr>
      <vt:lpstr>PowerPoint Presentation</vt:lpstr>
      <vt:lpstr>Activity 5</vt:lpstr>
      <vt:lpstr>Activity 6</vt:lpstr>
      <vt:lpstr>Activity 7</vt:lpstr>
      <vt:lpstr>Activity 8</vt:lpstr>
      <vt:lpstr>Word lists</vt:lpstr>
      <vt:lpstr>Activity 9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Vocabulary Review</dc:title>
  <dc:creator>Lizzie Pinard</dc:creator>
  <cp:lastModifiedBy>Lizzie Pinard</cp:lastModifiedBy>
  <cp:revision>13</cp:revision>
  <dcterms:created xsi:type="dcterms:W3CDTF">2016-02-28T09:01:02Z</dcterms:created>
  <dcterms:modified xsi:type="dcterms:W3CDTF">2016-03-01T09:28:03Z</dcterms:modified>
</cp:coreProperties>
</file>