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jpg" ContentType="image/jpe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83" r:id="rId1"/>
  </p:sldMasterIdLst>
  <p:notesMasterIdLst>
    <p:notesMasterId r:id="rId4"/>
  </p:notesMasterIdLst>
  <p:handoutMasterIdLst>
    <p:handoutMasterId r:id="rId5"/>
  </p:handoutMasterIdLst>
  <p:sldIdLst>
    <p:sldId id="257" r:id="rId2"/>
    <p:sldId id="258" r:id="rId3"/>
  </p:sldIdLst>
  <p:sldSz cx="9144000" cy="6858000" type="screen4x3"/>
  <p:notesSz cx="6662738" cy="9906000"/>
  <p:defaultTextStyle>
    <a:defPPr>
      <a:defRPr lang="en-US"/>
    </a:defPPr>
    <a:lvl1pPr algn="ctr" rtl="0" fontAlgn="base">
      <a:spcBef>
        <a:spcPct val="0"/>
      </a:spcBef>
      <a:spcAft>
        <a:spcPct val="0"/>
      </a:spcAft>
      <a:defRPr sz="4000" kern="1200">
        <a:solidFill>
          <a:schemeClr val="tx2"/>
        </a:solidFill>
        <a:latin typeface="Arial" charset="0"/>
        <a:ea typeface="ＭＳ Ｐゴシック" charset="0"/>
        <a:cs typeface="ＭＳ Ｐゴシック" charset="0"/>
      </a:defRPr>
    </a:lvl1pPr>
    <a:lvl2pPr marL="457200" algn="ctr" rtl="0" fontAlgn="base">
      <a:spcBef>
        <a:spcPct val="0"/>
      </a:spcBef>
      <a:spcAft>
        <a:spcPct val="0"/>
      </a:spcAft>
      <a:defRPr sz="4000" kern="1200">
        <a:solidFill>
          <a:schemeClr val="tx2"/>
        </a:solidFill>
        <a:latin typeface="Arial" charset="0"/>
        <a:ea typeface="ＭＳ Ｐゴシック" charset="0"/>
        <a:cs typeface="ＭＳ Ｐゴシック" charset="0"/>
      </a:defRPr>
    </a:lvl2pPr>
    <a:lvl3pPr marL="914400" algn="ctr" rtl="0" fontAlgn="base">
      <a:spcBef>
        <a:spcPct val="0"/>
      </a:spcBef>
      <a:spcAft>
        <a:spcPct val="0"/>
      </a:spcAft>
      <a:defRPr sz="4000" kern="1200">
        <a:solidFill>
          <a:schemeClr val="tx2"/>
        </a:solidFill>
        <a:latin typeface="Arial" charset="0"/>
        <a:ea typeface="ＭＳ Ｐゴシック" charset="0"/>
        <a:cs typeface="ＭＳ Ｐゴシック" charset="0"/>
      </a:defRPr>
    </a:lvl3pPr>
    <a:lvl4pPr marL="1371600" algn="ctr" rtl="0" fontAlgn="base">
      <a:spcBef>
        <a:spcPct val="0"/>
      </a:spcBef>
      <a:spcAft>
        <a:spcPct val="0"/>
      </a:spcAft>
      <a:defRPr sz="4000" kern="1200">
        <a:solidFill>
          <a:schemeClr val="tx2"/>
        </a:solidFill>
        <a:latin typeface="Arial" charset="0"/>
        <a:ea typeface="ＭＳ Ｐゴシック" charset="0"/>
        <a:cs typeface="ＭＳ Ｐゴシック" charset="0"/>
      </a:defRPr>
    </a:lvl4pPr>
    <a:lvl5pPr marL="1828800" algn="ctr" rtl="0" fontAlgn="base">
      <a:spcBef>
        <a:spcPct val="0"/>
      </a:spcBef>
      <a:spcAft>
        <a:spcPct val="0"/>
      </a:spcAft>
      <a:defRPr sz="4000" kern="1200">
        <a:solidFill>
          <a:schemeClr val="tx2"/>
        </a:solidFill>
        <a:latin typeface="Arial" charset="0"/>
        <a:ea typeface="ＭＳ Ｐゴシック" charset="0"/>
        <a:cs typeface="ＭＳ Ｐゴシック" charset="0"/>
      </a:defRPr>
    </a:lvl5pPr>
    <a:lvl6pPr marL="2286000" algn="l" defTabSz="457200" rtl="0" eaLnBrk="1" latinLnBrk="0" hangingPunct="1">
      <a:defRPr sz="4000" kern="1200">
        <a:solidFill>
          <a:schemeClr val="tx2"/>
        </a:solidFill>
        <a:latin typeface="Arial" charset="0"/>
        <a:ea typeface="ＭＳ Ｐゴシック" charset="0"/>
        <a:cs typeface="ＭＳ Ｐゴシック" charset="0"/>
      </a:defRPr>
    </a:lvl6pPr>
    <a:lvl7pPr marL="2743200" algn="l" defTabSz="457200" rtl="0" eaLnBrk="1" latinLnBrk="0" hangingPunct="1">
      <a:defRPr sz="4000" kern="1200">
        <a:solidFill>
          <a:schemeClr val="tx2"/>
        </a:solidFill>
        <a:latin typeface="Arial" charset="0"/>
        <a:ea typeface="ＭＳ Ｐゴシック" charset="0"/>
        <a:cs typeface="ＭＳ Ｐゴシック" charset="0"/>
      </a:defRPr>
    </a:lvl7pPr>
    <a:lvl8pPr marL="3200400" algn="l" defTabSz="457200" rtl="0" eaLnBrk="1" latinLnBrk="0" hangingPunct="1">
      <a:defRPr sz="4000" kern="1200">
        <a:solidFill>
          <a:schemeClr val="tx2"/>
        </a:solidFill>
        <a:latin typeface="Arial" charset="0"/>
        <a:ea typeface="ＭＳ Ｐゴシック" charset="0"/>
        <a:cs typeface="ＭＳ Ｐゴシック" charset="0"/>
      </a:defRPr>
    </a:lvl8pPr>
    <a:lvl9pPr marL="3657600" algn="l" defTabSz="457200" rtl="0" eaLnBrk="1" latinLnBrk="0" hangingPunct="1">
      <a:defRPr sz="4000" kern="1200">
        <a:solidFill>
          <a:schemeClr val="tx2"/>
        </a:solidFill>
        <a:latin typeface="Arial" charset="0"/>
        <a:ea typeface="ＭＳ Ｐゴシック" charset="0"/>
        <a:cs typeface="ＭＳ Ｐゴシック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7" d="100"/>
          <a:sy n="77" d="100"/>
        </p:scale>
        <p:origin x="-240" y="-10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4" Type="http://schemas.openxmlformats.org/officeDocument/2006/relationships/notesMaster" Target="notesMasters/notesMaster1.xml"/><Relationship Id="rId5" Type="http://schemas.openxmlformats.org/officeDocument/2006/relationships/handoutMaster" Target="handoutMasters/handoutMaster1.xml"/><Relationship Id="rId6" Type="http://schemas.openxmlformats.org/officeDocument/2006/relationships/printerSettings" Target="printerSettings/printerSettings1.bin"/><Relationship Id="rId7" Type="http://schemas.openxmlformats.org/officeDocument/2006/relationships/presProps" Target="presProps.xml"/><Relationship Id="rId8" Type="http://schemas.openxmlformats.org/officeDocument/2006/relationships/viewProps" Target="viewProps.xml"/><Relationship Id="rId9" Type="http://schemas.openxmlformats.org/officeDocument/2006/relationships/theme" Target="theme/theme1.xml"/><Relationship Id="rId1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887663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ea typeface="+mn-ea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773488" y="0"/>
            <a:ext cx="2887662" cy="4953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 smtClean="0">
                <a:cs typeface="Arial" charset="0"/>
              </a:defRPr>
            </a:lvl1pPr>
          </a:lstStyle>
          <a:p>
            <a:pPr>
              <a:defRPr/>
            </a:pPr>
            <a:fld id="{47218EB6-AF90-7B47-9FA3-B109CED426BD}" type="datetimeFigureOut">
              <a:rPr lang="en-US"/>
              <a:pPr>
                <a:defRPr/>
              </a:pPr>
              <a:t>11/02/15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409113"/>
            <a:ext cx="2887663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ea typeface="+mn-ea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773488" y="9409113"/>
            <a:ext cx="2887662" cy="4953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 smtClean="0">
                <a:cs typeface="Arial" charset="0"/>
              </a:defRPr>
            </a:lvl1pPr>
          </a:lstStyle>
          <a:p>
            <a:pPr>
              <a:defRPr/>
            </a:pPr>
            <a:fld id="{128657F1-808B-DE46-A88B-4AE873C7415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629606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887663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ea typeface="+mn-ea"/>
                <a:cs typeface="Arial" charset="0"/>
              </a:defRPr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773488" y="0"/>
            <a:ext cx="2887662" cy="4953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 smtClean="0">
                <a:cs typeface="Arial" charset="0"/>
              </a:defRPr>
            </a:lvl1pPr>
          </a:lstStyle>
          <a:p>
            <a:pPr>
              <a:defRPr/>
            </a:pPr>
            <a:fld id="{41FFC94E-E3CE-8440-B00B-20DFE58CD1EE}" type="datetimeFigureOut">
              <a:rPr lang="it-IT"/>
              <a:pPr>
                <a:defRPr/>
              </a:pPr>
              <a:t>11/02/15</a:t>
            </a:fld>
            <a:endParaRPr lang="it-IT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855663" y="742950"/>
            <a:ext cx="4953000" cy="37147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it-IT" noProof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66750" y="4705350"/>
            <a:ext cx="5329238" cy="44577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it-IT" noProof="0" smtClean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09113"/>
            <a:ext cx="2887663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ea typeface="+mn-ea"/>
                <a:cs typeface="Arial" charset="0"/>
              </a:defRPr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773488" y="9409113"/>
            <a:ext cx="2887662" cy="4953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 smtClean="0">
                <a:cs typeface="Arial" charset="0"/>
              </a:defRPr>
            </a:lvl1pPr>
          </a:lstStyle>
          <a:p>
            <a:pPr>
              <a:defRPr/>
            </a:pPr>
            <a:fld id="{AAB72B61-1226-A945-A1D7-C498CC635D1F}" type="slidenum">
              <a:rPr lang="it-IT"/>
              <a:pPr>
                <a:defRPr/>
              </a:pPr>
              <a:t>‹#›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18368880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0"/>
        <a:cs typeface="ＭＳ Ｐゴシック" charset="0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0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0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0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0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it-IT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EC029C3-EB53-2542-8822-77F37701B099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51817116"/>
      </p:ext>
    </p:extLst>
  </p:cSld>
  <p:clrMapOvr>
    <a:masterClrMapping/>
  </p:clrMapOvr>
  <p:transition xmlns:p14="http://schemas.microsoft.com/office/powerpoint/2010/main" spd="slow">
    <p:fade thruBlk="1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 smtClean="0"/>
              <a:t>Click to edit Master text styles</a:t>
            </a:r>
          </a:p>
          <a:p>
            <a:pPr lvl="1"/>
            <a:r>
              <a:rPr lang="it-IT" smtClean="0"/>
              <a:t>Second level</a:t>
            </a:r>
          </a:p>
          <a:p>
            <a:pPr lvl="2"/>
            <a:r>
              <a:rPr lang="it-IT" smtClean="0"/>
              <a:t>Third level</a:t>
            </a:r>
          </a:p>
          <a:p>
            <a:pPr lvl="3"/>
            <a:r>
              <a:rPr lang="it-IT" smtClean="0"/>
              <a:t>Fourth level</a:t>
            </a:r>
          </a:p>
          <a:p>
            <a:pPr lvl="4"/>
            <a:r>
              <a:rPr lang="it-IT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6555E5A-E7FD-0742-AFB0-3C581E7F1FB0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83989999"/>
      </p:ext>
    </p:extLst>
  </p:cSld>
  <p:clrMapOvr>
    <a:masterClrMapping/>
  </p:clrMapOvr>
  <p:transition xmlns:p14="http://schemas.microsoft.com/office/powerpoint/2010/main" spd="slow">
    <p:fade thruBlk="1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it-IT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97CE765-CBE3-6545-BC05-C10F5CF72B4D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53859544"/>
      </p:ext>
    </p:extLst>
  </p:cSld>
  <p:clrMapOvr>
    <a:masterClrMapping/>
  </p:clrMapOvr>
  <p:transition xmlns:p14="http://schemas.microsoft.com/office/powerpoint/2010/main" spd="slow">
    <p:fade thruBlk="1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Click to edit Master text styles</a:t>
            </a:r>
          </a:p>
          <a:p>
            <a:pPr lvl="1"/>
            <a:r>
              <a:rPr lang="it-IT" smtClean="0"/>
              <a:t>Second level</a:t>
            </a:r>
          </a:p>
          <a:p>
            <a:pPr lvl="2"/>
            <a:r>
              <a:rPr lang="it-IT" smtClean="0"/>
              <a:t>Third level</a:t>
            </a:r>
          </a:p>
          <a:p>
            <a:pPr lvl="3"/>
            <a:r>
              <a:rPr lang="it-IT" smtClean="0"/>
              <a:t>Fourth level</a:t>
            </a:r>
          </a:p>
          <a:p>
            <a:pPr lvl="4"/>
            <a:r>
              <a:rPr lang="it-IT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Click to edit Master text styles</a:t>
            </a:r>
          </a:p>
          <a:p>
            <a:pPr lvl="1"/>
            <a:r>
              <a:rPr lang="it-IT" smtClean="0"/>
              <a:t>Second level</a:t>
            </a:r>
          </a:p>
          <a:p>
            <a:pPr lvl="2"/>
            <a:r>
              <a:rPr lang="it-IT" smtClean="0"/>
              <a:t>Third level</a:t>
            </a:r>
          </a:p>
          <a:p>
            <a:pPr lvl="3"/>
            <a:r>
              <a:rPr lang="it-IT" smtClean="0"/>
              <a:t>Fourth level</a:t>
            </a:r>
          </a:p>
          <a:p>
            <a:pPr lvl="4"/>
            <a:r>
              <a:rPr lang="it-IT" smtClean="0"/>
              <a:t>Fifth level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9CC9510-D93F-AB47-A2C4-F3ABE31E0C18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36924746"/>
      </p:ext>
    </p:extLst>
  </p:cSld>
  <p:clrMapOvr>
    <a:masterClrMapping/>
  </p:clrMapOvr>
  <p:transition xmlns:p14="http://schemas.microsoft.com/office/powerpoint/2010/main" spd="slow">
    <p:fade thruBlk="1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Click to edit Master text styles</a:t>
            </a:r>
          </a:p>
          <a:p>
            <a:pPr lvl="1"/>
            <a:r>
              <a:rPr lang="it-IT" smtClean="0"/>
              <a:t>Second level</a:t>
            </a:r>
          </a:p>
          <a:p>
            <a:pPr lvl="2"/>
            <a:r>
              <a:rPr lang="it-IT" smtClean="0"/>
              <a:t>Third level</a:t>
            </a:r>
          </a:p>
          <a:p>
            <a:pPr lvl="3"/>
            <a:r>
              <a:rPr lang="it-IT" smtClean="0"/>
              <a:t>Fourth level</a:t>
            </a:r>
          </a:p>
          <a:p>
            <a:pPr lvl="4"/>
            <a:r>
              <a:rPr lang="it-IT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Click to edit Master text styles</a:t>
            </a:r>
          </a:p>
          <a:p>
            <a:pPr lvl="1"/>
            <a:r>
              <a:rPr lang="it-IT" smtClean="0"/>
              <a:t>Second level</a:t>
            </a:r>
          </a:p>
          <a:p>
            <a:pPr lvl="2"/>
            <a:r>
              <a:rPr lang="it-IT" smtClean="0"/>
              <a:t>Third level</a:t>
            </a:r>
          </a:p>
          <a:p>
            <a:pPr lvl="3"/>
            <a:r>
              <a:rPr lang="it-IT" smtClean="0"/>
              <a:t>Fourth level</a:t>
            </a:r>
          </a:p>
          <a:p>
            <a:pPr lvl="4"/>
            <a:r>
              <a:rPr lang="it-IT" smtClean="0"/>
              <a:t>Fifth level</a:t>
            </a:r>
            <a:endParaRPr lang="en-US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DF7D3EB-5065-D846-ADBB-BC1A5F23CBDC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72565079"/>
      </p:ext>
    </p:extLst>
  </p:cSld>
  <p:clrMapOvr>
    <a:masterClrMapping/>
  </p:clrMapOvr>
  <p:transition xmlns:p14="http://schemas.microsoft.com/office/powerpoint/2010/main" spd="slow">
    <p:fade thruBlk="1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Click to edit Master title style</a:t>
            </a:r>
            <a:endParaRPr lang="en-US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4AEF9F3-2747-F449-B144-F1FCF7BE6CD7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24520576"/>
      </p:ext>
    </p:extLst>
  </p:cSld>
  <p:clrMapOvr>
    <a:masterClrMapping/>
  </p:clrMapOvr>
  <p:transition xmlns:p14="http://schemas.microsoft.com/office/powerpoint/2010/main" spd="slow">
    <p:fade thruBlk="1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83B41F8-EBCF-5A48-BE2D-B62AD0354F13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09686382"/>
      </p:ext>
    </p:extLst>
  </p:cSld>
  <p:clrMapOvr>
    <a:masterClrMapping/>
  </p:clrMapOvr>
  <p:transition xmlns:p14="http://schemas.microsoft.com/office/powerpoint/2010/main" spd="slow">
    <p:fade thruBlk="1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 smtClean="0"/>
              <a:t>Click to edit Master text styles</a:t>
            </a:r>
          </a:p>
          <a:p>
            <a:pPr lvl="1"/>
            <a:r>
              <a:rPr lang="it-IT" smtClean="0"/>
              <a:t>Second level</a:t>
            </a:r>
          </a:p>
          <a:p>
            <a:pPr lvl="2"/>
            <a:r>
              <a:rPr lang="it-IT" smtClean="0"/>
              <a:t>Third level</a:t>
            </a:r>
          </a:p>
          <a:p>
            <a:pPr lvl="3"/>
            <a:r>
              <a:rPr lang="it-IT" smtClean="0"/>
              <a:t>Fourth level</a:t>
            </a:r>
          </a:p>
          <a:p>
            <a:pPr lvl="4"/>
            <a:r>
              <a:rPr lang="it-IT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DD5CB26-745D-4346-943B-673917160293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70944012"/>
      </p:ext>
    </p:extLst>
  </p:cSld>
  <p:clrMapOvr>
    <a:masterClrMapping/>
  </p:clrMapOvr>
  <p:transition xmlns:p14="http://schemas.microsoft.com/office/powerpoint/2010/main" spd="slow">
    <p:fade thruBlk="1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it-IT" noProof="0" smtClean="0"/>
              <a:t>Drag picture to placeholder or click icon to add</a:t>
            </a:r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EEC45B3-B0C1-AC4C-9F77-7BAFB676E7ED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17157261"/>
      </p:ext>
    </p:extLst>
  </p:cSld>
  <p:clrMapOvr>
    <a:masterClrMapping/>
  </p:clrMapOvr>
  <p:transition xmlns:p14="http://schemas.microsoft.com/office/powerpoint/2010/main" spd="slow">
    <p:fade thruBlk="1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 smtClean="0"/>
              <a:t>Click to edit Master text styles</a:t>
            </a:r>
          </a:p>
          <a:p>
            <a:pPr lvl="1"/>
            <a:r>
              <a:rPr lang="it-IT" smtClean="0"/>
              <a:t>Second level</a:t>
            </a:r>
          </a:p>
          <a:p>
            <a:pPr lvl="2"/>
            <a:r>
              <a:rPr lang="it-IT" smtClean="0"/>
              <a:t>Third level</a:t>
            </a:r>
          </a:p>
          <a:p>
            <a:pPr lvl="3"/>
            <a:r>
              <a:rPr lang="it-IT" smtClean="0"/>
              <a:t>Fourth level</a:t>
            </a:r>
          </a:p>
          <a:p>
            <a:pPr lvl="4"/>
            <a:r>
              <a:rPr lang="it-IT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16C0950-56EC-0446-8372-E70A769263BD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47607511"/>
      </p:ext>
    </p:extLst>
  </p:cSld>
  <p:clrMapOvr>
    <a:masterClrMapping/>
  </p:clrMapOvr>
  <p:transition xmlns:p14="http://schemas.microsoft.com/office/powerpoint/2010/main" spd="slow">
    <p:fade thruBlk="1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it-IT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it-IT" smtClean="0"/>
              <a:t>Click to edit Master text styles</a:t>
            </a:r>
          </a:p>
          <a:p>
            <a:pPr lvl="1"/>
            <a:r>
              <a:rPr lang="it-IT" smtClean="0"/>
              <a:t>Second level</a:t>
            </a:r>
          </a:p>
          <a:p>
            <a:pPr lvl="2"/>
            <a:r>
              <a:rPr lang="it-IT" smtClean="0"/>
              <a:t>Third level</a:t>
            </a:r>
          </a:p>
          <a:p>
            <a:pPr lvl="3"/>
            <a:r>
              <a:rPr lang="it-IT" smtClean="0"/>
              <a:t>Fourth level</a:t>
            </a:r>
          </a:p>
          <a:p>
            <a:pPr lvl="4"/>
            <a:r>
              <a:rPr lang="it-IT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1058E0E-0B7B-2649-9719-F316CC8A8543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8038610"/>
      </p:ext>
    </p:extLst>
  </p:cSld>
  <p:clrMapOvr>
    <a:masterClrMapping/>
  </p:clrMapOvr>
  <p:transition xmlns:p14="http://schemas.microsoft.com/office/powerpoint/2010/main" spd="slow">
    <p:fade thruBlk="1"/>
  </p:transition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it-IT" smtClean="0"/>
              <a:t>Click to edit Master title style</a:t>
            </a:r>
            <a:endParaRPr lang="en-US"/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it-IT" smtClean="0"/>
              <a:t>Click to edit Master text styles</a:t>
            </a:r>
          </a:p>
          <a:p>
            <a:pPr lvl="1"/>
            <a:r>
              <a:rPr lang="it-IT" smtClean="0"/>
              <a:t>Second level</a:t>
            </a:r>
          </a:p>
          <a:p>
            <a:pPr lvl="2"/>
            <a:r>
              <a:rPr lang="it-IT" smtClean="0"/>
              <a:t>Third level</a:t>
            </a:r>
          </a:p>
          <a:p>
            <a:pPr lvl="3"/>
            <a:r>
              <a:rPr lang="it-IT" smtClean="0"/>
              <a:t>Fourth level</a:t>
            </a:r>
          </a:p>
          <a:p>
            <a:pPr lvl="4"/>
            <a:r>
              <a:rPr lang="it-IT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ea typeface="+mn-ea"/>
                <a:cs typeface="Arial" charset="0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ea typeface="+mn-ea"/>
                <a:cs typeface="Arial" charset="0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200" smtClean="0">
                <a:solidFill>
                  <a:srgbClr val="8C95AA"/>
                </a:solidFill>
                <a:cs typeface="Arial" charset="0"/>
              </a:defRPr>
            </a:lvl1pPr>
          </a:lstStyle>
          <a:p>
            <a:pPr>
              <a:defRPr/>
            </a:pPr>
            <a:fld id="{977E3FB3-B913-754A-A369-15C699A21DAE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84" r:id="rId1"/>
    <p:sldLayoutId id="2147483885" r:id="rId2"/>
    <p:sldLayoutId id="2147483886" r:id="rId3"/>
    <p:sldLayoutId id="2147483887" r:id="rId4"/>
    <p:sldLayoutId id="2147483888" r:id="rId5"/>
    <p:sldLayoutId id="2147483889" r:id="rId6"/>
    <p:sldLayoutId id="2147483890" r:id="rId7"/>
    <p:sldLayoutId id="2147483891" r:id="rId8"/>
    <p:sldLayoutId id="2147483892" r:id="rId9"/>
    <p:sldLayoutId id="2147483893" r:id="rId10"/>
    <p:sldLayoutId id="2147483894" r:id="rId11"/>
  </p:sldLayoutIdLst>
  <p:transition xmlns:p14="http://schemas.microsoft.com/office/powerpoint/2010/main" spd="slow">
    <p:fade thruBlk="1"/>
  </p:transition>
  <p:timing>
    <p:tnLst>
      <p:par>
        <p:cTn xmlns:p14="http://schemas.microsoft.com/office/powerpoint/2010/main" id="1" dur="indefinite" restart="never" nodeType="tmRoot"/>
      </p:par>
    </p:tnLst>
  </p:timing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ＭＳ Ｐゴシック" charset="0"/>
          <a:cs typeface="ＭＳ Ｐゴシック" charset="0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FS Rufus" pitchFamily="50" charset="0"/>
          <a:ea typeface="ＭＳ Ｐゴシック" charset="0"/>
          <a:cs typeface="ＭＳ Ｐゴシック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FS Rufus" pitchFamily="50" charset="0"/>
          <a:ea typeface="ＭＳ Ｐゴシック" charset="0"/>
          <a:cs typeface="ＭＳ Ｐゴシック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FS Rufus" pitchFamily="50" charset="0"/>
          <a:ea typeface="ＭＳ Ｐゴシック" charset="0"/>
          <a:cs typeface="ＭＳ Ｐゴシック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FS Rufus" pitchFamily="50" charset="0"/>
          <a:ea typeface="ＭＳ Ｐゴシック" charset="0"/>
          <a:cs typeface="ＭＳ Ｐゴシック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FS Rufus" pitchFamily="50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FS Rufus" pitchFamily="50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FS Rufus" pitchFamily="50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FS Rufus" pitchFamily="50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ＭＳ Ｐゴシック" charset="0"/>
          <a:cs typeface="ＭＳ Ｐゴシック" charset="0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ＭＳ Ｐゴシック" charset="0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ＭＳ Ｐゴシック" charset="0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ＭＳ Ｐゴシック" charset="0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ＭＳ Ｐゴシック" charset="0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Relationship Id="rId3" Type="http://schemas.openxmlformats.org/officeDocument/2006/relationships/image" Target="../media/image2.jp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://www.history.com/topics/valentines-day/history-of-valentines-day/videos/bet-you-didnt-know-valentines-day?m=528e394da93ae&amp;s=undefined&amp;f=1&amp;free=false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Screen Shot 2015-02-11 at 11.59.23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8153400" cy="4622800"/>
          </a:xfrm>
          <a:prstGeom prst="rect">
            <a:avLst/>
          </a:prstGeom>
        </p:spPr>
      </p:pic>
      <p:pic>
        <p:nvPicPr>
          <p:cNvPr id="5" name="Picture 4" descr="marmite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1600" y="3501008"/>
            <a:ext cx="3813067" cy="30981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6102911"/>
      </p:ext>
    </p:extLst>
  </p:cSld>
  <p:clrMapOvr>
    <a:masterClrMapping/>
  </p:clrMapOvr>
  <p:transition xmlns:p14="http://schemas.microsoft.com/office/powerpoint/2010/main" spd="slow">
    <p:fade thruBlk="1"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Check your predictions…</a:t>
            </a:r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r>
              <a:rPr lang="en-US" dirty="0" smtClean="0">
                <a:hlinkClick r:id="rId2"/>
              </a:rPr>
              <a:t>Bet you didn't know...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99088860"/>
      </p:ext>
    </p:extLst>
  </p:cSld>
  <p:clrMapOvr>
    <a:masterClrMapping/>
  </p:clrMapOvr>
  <p:transition xmlns:p14="http://schemas.microsoft.com/office/powerpoint/2010/main" spd="slow">
    <p:fade thruBlk="1"/>
  </p:transition>
</p:sld>
</file>

<file path=ppt/theme/theme1.xml><?xml version="1.0" encoding="utf-8"?>
<a:theme xmlns:a="http://schemas.openxmlformats.org/drawingml/2006/main" name="template">
  <a:themeElements>
    <a:clrScheme name="Custom 1">
      <a:dk1>
        <a:srgbClr val="1F497D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IH font">
      <a:majorFont>
        <a:latin typeface="FS Rufus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template.pot</Template>
  <TotalTime>1871</TotalTime>
  <Words>11</Words>
  <Application>Microsoft Macintosh PowerPoint</Application>
  <PresentationFormat>On-screen Show (4:3)</PresentationFormat>
  <Paragraphs>3</Paragraphs>
  <Slides>2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3" baseType="lpstr">
      <vt:lpstr>template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Dogme</dc:title>
  <dc:creator>Jonny</dc:creator>
  <cp:lastModifiedBy>Lizzie Pinard</cp:lastModifiedBy>
  <cp:revision>87</cp:revision>
  <dcterms:created xsi:type="dcterms:W3CDTF">2011-01-15T14:48:04Z</dcterms:created>
  <dcterms:modified xsi:type="dcterms:W3CDTF">2015-02-11T11:03:41Z</dcterms:modified>
</cp:coreProperties>
</file>