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424C-2C67-594F-A5DB-A5DCB5D9220B}" type="datetimeFigureOut">
              <a:rPr lang="en-US" smtClean="0"/>
              <a:t>10/04/2014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8820-2AB5-7D49-A634-7601EE0C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874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424C-2C67-594F-A5DB-A5DCB5D9220B}" type="datetimeFigureOut">
              <a:rPr lang="en-US" smtClean="0"/>
              <a:t>10/04/2014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8820-2AB5-7D49-A634-7601EE0C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72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424C-2C67-594F-A5DB-A5DCB5D9220B}" type="datetimeFigureOut">
              <a:rPr lang="en-US" smtClean="0"/>
              <a:t>10/04/2014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8820-2AB5-7D49-A634-7601EE0C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26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424C-2C67-594F-A5DB-A5DCB5D9220B}" type="datetimeFigureOut">
              <a:rPr lang="en-US" smtClean="0"/>
              <a:t>10/04/2014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8820-2AB5-7D49-A634-7601EE0C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84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424C-2C67-594F-A5DB-A5DCB5D9220B}" type="datetimeFigureOut">
              <a:rPr lang="en-US" smtClean="0"/>
              <a:t>10/04/2014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8820-2AB5-7D49-A634-7601EE0C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897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424C-2C67-594F-A5DB-A5DCB5D9220B}" type="datetimeFigureOut">
              <a:rPr lang="en-US" smtClean="0"/>
              <a:t>10/04/2014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8820-2AB5-7D49-A634-7601EE0C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5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424C-2C67-594F-A5DB-A5DCB5D9220B}" type="datetimeFigureOut">
              <a:rPr lang="en-US" smtClean="0"/>
              <a:t>10/04/2014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8820-2AB5-7D49-A634-7601EE0C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29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424C-2C67-594F-A5DB-A5DCB5D9220B}" type="datetimeFigureOut">
              <a:rPr lang="en-US" smtClean="0"/>
              <a:t>10/04/2014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8820-2AB5-7D49-A634-7601EE0C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705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424C-2C67-594F-A5DB-A5DCB5D9220B}" type="datetimeFigureOut">
              <a:rPr lang="en-US" smtClean="0"/>
              <a:t>10/04/2014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8820-2AB5-7D49-A634-7601EE0C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90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424C-2C67-594F-A5DB-A5DCB5D9220B}" type="datetimeFigureOut">
              <a:rPr lang="en-US" smtClean="0"/>
              <a:t>10/04/2014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8820-2AB5-7D49-A634-7601EE0C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52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424C-2C67-594F-A5DB-A5DCB5D9220B}" type="datetimeFigureOut">
              <a:rPr lang="en-US" smtClean="0"/>
              <a:t>10/04/2014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8820-2AB5-7D49-A634-7601EE0C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9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5424C-2C67-594F-A5DB-A5DCB5D9220B}" type="datetimeFigureOut">
              <a:rPr lang="en-US" smtClean="0"/>
              <a:t>10/04/2014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68820-2AB5-7D49-A634-7601EE0C6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44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00" y="2341880"/>
            <a:ext cx="2717800" cy="21742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loud Callout 4"/>
          <p:cNvSpPr/>
          <p:nvPr/>
        </p:nvSpPr>
        <p:spPr>
          <a:xfrm>
            <a:off x="6103349" y="169445"/>
            <a:ext cx="2780993" cy="1700518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6" name="Cloud Callout 5"/>
          <p:cNvSpPr/>
          <p:nvPr/>
        </p:nvSpPr>
        <p:spPr>
          <a:xfrm flipH="1">
            <a:off x="167078" y="169445"/>
            <a:ext cx="2602359" cy="1700518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6244468" y="2457450"/>
            <a:ext cx="2639876" cy="1652940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10" name="Cloud Callout 9"/>
          <p:cNvSpPr/>
          <p:nvPr/>
        </p:nvSpPr>
        <p:spPr>
          <a:xfrm rot="10491016" flipH="1">
            <a:off x="6173987" y="4799238"/>
            <a:ext cx="2814035" cy="1700518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11" name="Cloud Callout 10"/>
          <p:cNvSpPr/>
          <p:nvPr/>
        </p:nvSpPr>
        <p:spPr>
          <a:xfrm rot="11154907">
            <a:off x="247298" y="4815150"/>
            <a:ext cx="2780993" cy="1700518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12" name="Cloud Callout 11"/>
          <p:cNvSpPr/>
          <p:nvPr/>
        </p:nvSpPr>
        <p:spPr>
          <a:xfrm rot="20927787" flipH="1">
            <a:off x="255571" y="2433439"/>
            <a:ext cx="2639876" cy="1652940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13" name="Cloud Callout 12"/>
          <p:cNvSpPr/>
          <p:nvPr/>
        </p:nvSpPr>
        <p:spPr>
          <a:xfrm rot="11154907">
            <a:off x="3197005" y="4815149"/>
            <a:ext cx="2780993" cy="1700518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545588" y="511594"/>
            <a:ext cx="2134408" cy="135836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694493" y="681038"/>
            <a:ext cx="1844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Name: 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316287" y="1050370"/>
            <a:ext cx="68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Lizzie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29192" y="691712"/>
            <a:ext cx="1535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have a holiday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918725" y="5437183"/>
            <a:ext cx="1604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 horse-riding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918725" y="681038"/>
            <a:ext cx="1169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eat a pizza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17266" y="5423248"/>
            <a:ext cx="1535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stay here for another year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553586" y="3074788"/>
            <a:ext cx="1790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have a cup of tea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917266" y="3044733"/>
            <a:ext cx="1362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speak Italian 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799258" y="5437183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have no money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07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00" y="2341880"/>
            <a:ext cx="2717800" cy="21742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loud Callout 5"/>
          <p:cNvSpPr/>
          <p:nvPr/>
        </p:nvSpPr>
        <p:spPr>
          <a:xfrm>
            <a:off x="6103349" y="169445"/>
            <a:ext cx="2780993" cy="1700518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7" name="Cloud Callout 6"/>
          <p:cNvSpPr/>
          <p:nvPr/>
        </p:nvSpPr>
        <p:spPr>
          <a:xfrm flipH="1">
            <a:off x="167078" y="169445"/>
            <a:ext cx="2602359" cy="1700518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6244468" y="2457450"/>
            <a:ext cx="2639876" cy="1652940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9" name="Cloud Callout 8"/>
          <p:cNvSpPr/>
          <p:nvPr/>
        </p:nvSpPr>
        <p:spPr>
          <a:xfrm rot="10491016" flipH="1">
            <a:off x="6173987" y="4799238"/>
            <a:ext cx="2814035" cy="1700518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10" name="Cloud Callout 9"/>
          <p:cNvSpPr/>
          <p:nvPr/>
        </p:nvSpPr>
        <p:spPr>
          <a:xfrm rot="11154907">
            <a:off x="247298" y="4815150"/>
            <a:ext cx="2780993" cy="1700518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11" name="Cloud Callout 10"/>
          <p:cNvSpPr/>
          <p:nvPr/>
        </p:nvSpPr>
        <p:spPr>
          <a:xfrm rot="20927787" flipH="1">
            <a:off x="255571" y="2433439"/>
            <a:ext cx="2639876" cy="1652940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12" name="Cloud Callout 11"/>
          <p:cNvSpPr/>
          <p:nvPr/>
        </p:nvSpPr>
        <p:spPr>
          <a:xfrm rot="11154907">
            <a:off x="3197005" y="4815149"/>
            <a:ext cx="2780993" cy="1700518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545588" y="511594"/>
            <a:ext cx="2134408" cy="135836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694493" y="681038"/>
            <a:ext cx="1844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Name: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63800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30</Words>
  <Application>Microsoft Macintosh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Lizzie Pinard</dc:creator>
  <cp:lastModifiedBy>Lizzie Pinard</cp:lastModifiedBy>
  <cp:revision>2</cp:revision>
  <dcterms:created xsi:type="dcterms:W3CDTF">2014-04-10T08:42:11Z</dcterms:created>
  <dcterms:modified xsi:type="dcterms:W3CDTF">2014-04-10T08:57:57Z</dcterms:modified>
</cp:coreProperties>
</file>