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12"/>
  </p:notesMasterIdLst>
  <p:handoutMasterIdLst>
    <p:handoutMasterId r:id="rId13"/>
  </p:handoutMasterIdLst>
  <p:sldIdLst>
    <p:sldId id="359" r:id="rId2"/>
    <p:sldId id="330" r:id="rId3"/>
    <p:sldId id="332" r:id="rId4"/>
    <p:sldId id="333" r:id="rId5"/>
    <p:sldId id="331" r:id="rId6"/>
    <p:sldId id="334" r:id="rId7"/>
    <p:sldId id="335" r:id="rId8"/>
    <p:sldId id="336" r:id="rId9"/>
    <p:sldId id="337" r:id="rId10"/>
    <p:sldId id="338" r:id="rId11"/>
  </p:sldIdLst>
  <p:sldSz cx="9144000" cy="6858000" type="screen4x3"/>
  <p:notesSz cx="6662738" cy="9906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40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51BCD4EB-C9E3-2045-8BEF-87C0AD791BD3}" type="datetimeFigureOut">
              <a:rPr lang="en-US"/>
              <a:pPr>
                <a:defRPr/>
              </a:pPr>
              <a:t>26/03/2014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88" y="9409113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457031F7-429F-2A45-A5B5-B8C15B2C1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5A67B575-D204-DC40-B42F-12CB43D7133D}" type="datetimeFigureOut">
              <a:rPr lang="it-IT"/>
              <a:pPr>
                <a:defRPr/>
              </a:pPr>
              <a:t>26/03/2014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05350"/>
            <a:ext cx="5329238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t-IT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8876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09113"/>
            <a:ext cx="288766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30D307D9-6C29-5C49-8C4B-12EE703DCBB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0819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C026F-E30C-5647-AADD-F0747BC1A9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646518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95F44-A52E-5A4E-BCD8-5CA14AFDB4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7424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D03D0-ED1B-E84C-9E84-246A15A60E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57623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FBC5C-BF44-6345-A9CA-08AD4C1C1E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157107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04762-90F5-884B-96BD-F3552ADCED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272208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2CD6-46B3-264E-8148-26B6F540CA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10920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13822-CB73-4346-B229-319D32495B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94025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BBABC-B85E-9743-ABA9-3549F0435E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257028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2D3CC-02BF-4F49-8363-8D4524B071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100455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3CE26-C87F-D840-80FC-FFD4A13B6B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113031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2D4E-06FF-524A-A06C-E02BB3681D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321539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C95AA"/>
                </a:solidFill>
                <a:cs typeface="Arial" charset="0"/>
              </a:defRPr>
            </a:lvl1pPr>
          </a:lstStyle>
          <a:p>
            <a:pPr>
              <a:defRPr/>
            </a:pPr>
            <a:fld id="{A3F90620-002B-C242-91EB-27E70DEE6E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S Rufus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1MNFbbWWRI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Your holidays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52528"/>
          </a:xfrm>
        </p:spPr>
        <p:txBody>
          <a:bodyPr/>
          <a:lstStyle/>
          <a:p>
            <a:r>
              <a:rPr lang="en-US" dirty="0" smtClean="0"/>
              <a:t>Tell your partner about some of the places where you have been on holiday.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you usually go somewhere different or do you go back to the same place every year?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What are the pros and cons of going to the same place every year and going to a different place every year?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61138"/>
      </p:ext>
    </p:extLst>
  </p:cSld>
  <p:clrMapOvr>
    <a:masterClrMapping/>
  </p:clrMapOvr>
  <p:transition xmlns:p14="http://schemas.microsoft.com/office/powerpoint/2010/main"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43152" y="764704"/>
            <a:ext cx="3000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/>
              <a:t>Can you guess </a:t>
            </a:r>
          </a:p>
          <a:p>
            <a:pPr algn="l"/>
            <a:r>
              <a:rPr lang="en-US" sz="3600" b="1" dirty="0" smtClean="0"/>
              <a:t>where this is?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0302" y="3573016"/>
            <a:ext cx="7854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[pictures of Brighton – in the rain!]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28759" y="2276872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 smtClean="0"/>
              <a:t>Have you ever been to Brighton before?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2310" y="2780928"/>
            <a:ext cx="44048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[Map of UK</a:t>
            </a:r>
          </a:p>
          <a:p>
            <a:r>
              <a:rPr lang="en-US" dirty="0" smtClean="0"/>
              <a:t> showing Brighton]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/>
          <a:lstStyle/>
          <a:p>
            <a:r>
              <a:rPr lang="en-US" b="1" dirty="0" smtClean="0"/>
              <a:t>Listen to the song </a:t>
            </a:r>
            <a:br>
              <a:rPr lang="en-US" b="1" dirty="0" smtClean="0"/>
            </a:br>
            <a:r>
              <a:rPr lang="en-US" b="1" dirty="0" smtClean="0">
                <a:solidFill>
                  <a:srgbClr val="0000FF"/>
                </a:solidFill>
              </a:rPr>
              <a:t>“Brighton in the Rain”</a:t>
            </a:r>
            <a:endParaRPr lang="en-US" dirty="0">
              <a:latin typeface="FS Rufus" charset="0"/>
            </a:endParaRPr>
          </a:p>
        </p:txBody>
      </p:sp>
      <p:sp>
        <p:nvSpPr>
          <p:cNvPr id="19458" name="Rectangle 3"/>
          <p:cNvSpPr>
            <a:spLocks noGrp="1"/>
          </p:cNvSpPr>
          <p:nvPr>
            <p:ph idx="1"/>
          </p:nvPr>
        </p:nvSpPr>
        <p:spPr>
          <a:xfrm>
            <a:off x="457200" y="2852937"/>
            <a:ext cx="8229600" cy="1656184"/>
          </a:xfrm>
        </p:spPr>
        <p:txBody>
          <a:bodyPr/>
          <a:lstStyle/>
          <a:p>
            <a:r>
              <a:rPr lang="en-US" dirty="0" smtClean="0"/>
              <a:t>Does the singer visit different places?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Where has he been?</a:t>
            </a: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pic>
        <p:nvPicPr>
          <p:cNvPr id="1945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Check your answers: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charset="0"/>
                <a:hlinkClick r:id="rId2"/>
              </a:rPr>
              <a:t>https://www.youtube.com/watch?v=1MNFbbWWRIs</a:t>
            </a:r>
            <a:r>
              <a:rPr lang="en-US" dirty="0" smtClean="0">
                <a:latin typeface="Calibri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Sing along!</a:t>
            </a:r>
            <a:endParaRPr lang="en-US" dirty="0">
              <a:latin typeface="Calibri" charset="0"/>
            </a:endParaRPr>
          </a:p>
        </p:txBody>
      </p:sp>
      <p:pic>
        <p:nvPicPr>
          <p:cNvPr id="1741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FS Rufus" charset="0"/>
              </a:rPr>
              <a:t>Some questions to discuss:</a:t>
            </a:r>
            <a:endParaRPr lang="en-US" b="1" dirty="0">
              <a:solidFill>
                <a:srgbClr val="0000FF"/>
              </a:solidFill>
              <a:latin typeface="FS Rufus" charset="0"/>
            </a:endParaRPr>
          </a:p>
        </p:txBody>
      </p:sp>
      <p:sp>
        <p:nvSpPr>
          <p:cNvPr id="20482" name="Rectangle 3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Do you think the singer is happy?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How do his travel experiences compare with yours?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Have you done any of the things he has never done?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Would you like to do any of the things he has never done?</a:t>
            </a:r>
          </a:p>
        </p:txBody>
      </p:sp>
      <p:pic>
        <p:nvPicPr>
          <p:cNvPr id="204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FS Rufus" charset="0"/>
              </a:rPr>
              <a:t>Focus on form</a:t>
            </a:r>
            <a:endParaRPr lang="en-US" b="1" dirty="0">
              <a:solidFill>
                <a:srgbClr val="0000FF"/>
              </a:solidFill>
              <a:latin typeface="FS Rufus" charset="0"/>
            </a:endParaRPr>
          </a:p>
        </p:txBody>
      </p:sp>
      <p:sp>
        <p:nvSpPr>
          <p:cNvPr id="21506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>
                <a:latin typeface="Calibri" charset="0"/>
              </a:rPr>
              <a:t>What tense do we use to talk about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life experiences?</a:t>
            </a:r>
          </a:p>
          <a:p>
            <a:pPr marL="0" indent="0" eaLnBrk="1" hangingPunct="1">
              <a:buNone/>
            </a:pPr>
            <a:endParaRPr lang="en-US" dirty="0" smtClean="0">
              <a:latin typeface="Calibri" charset="0"/>
            </a:endParaRP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>
                <a:latin typeface="Calibri" charset="0"/>
              </a:rPr>
              <a:t>How do we form it? </a:t>
            </a:r>
          </a:p>
          <a:p>
            <a:r>
              <a:rPr lang="en-US" dirty="0" smtClean="0">
                <a:latin typeface="Calibri" charset="0"/>
              </a:rPr>
              <a:t>+: </a:t>
            </a:r>
          </a:p>
          <a:p>
            <a:r>
              <a:rPr lang="en-US" dirty="0" smtClean="0">
                <a:latin typeface="Calibri" charset="0"/>
              </a:rPr>
              <a:t>-: </a:t>
            </a:r>
          </a:p>
          <a:p>
            <a:r>
              <a:rPr lang="en-US" dirty="0" smtClean="0">
                <a:latin typeface="Calibri" charset="0"/>
              </a:rPr>
              <a:t>?:</a:t>
            </a:r>
          </a:p>
          <a:p>
            <a:r>
              <a:rPr lang="en-US" dirty="0" smtClean="0">
                <a:latin typeface="Calibri" charset="0"/>
              </a:rPr>
              <a:t>Short answers: </a:t>
            </a: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pic>
        <p:nvPicPr>
          <p:cNvPr id="2150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FS Rufus" charset="0"/>
              </a:rPr>
              <a:t>Focus on meaning</a:t>
            </a:r>
            <a:endParaRPr lang="en-US" b="1" dirty="0">
              <a:solidFill>
                <a:srgbClr val="0000FF"/>
              </a:solidFill>
              <a:latin typeface="FS Rufus" charset="0"/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816424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Do we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know when</a:t>
            </a:r>
            <a:r>
              <a:rPr lang="en-US" dirty="0" smtClean="0">
                <a:latin typeface="Calibri" charset="0"/>
              </a:rPr>
              <a:t> the experience happened?</a:t>
            </a:r>
          </a:p>
          <a:p>
            <a:pPr marL="0" indent="0" eaLnBrk="1" hangingPunct="1">
              <a:buNone/>
            </a:pPr>
            <a:endParaRPr lang="en-US" dirty="0" smtClean="0">
              <a:latin typeface="Calibri" charset="0"/>
            </a:endParaRPr>
          </a:p>
          <a:p>
            <a:pPr eaLnBrk="1" hangingPunct="1"/>
            <a:r>
              <a:rPr lang="en-US" dirty="0" smtClean="0">
                <a:latin typeface="Calibri" charset="0"/>
              </a:rPr>
              <a:t>Does it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matter when</a:t>
            </a:r>
            <a:r>
              <a:rPr lang="en-US" dirty="0" smtClean="0">
                <a:latin typeface="Calibri" charset="0"/>
              </a:rPr>
              <a:t> the experience happened?</a:t>
            </a: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pic>
        <p:nvPicPr>
          <p:cNvPr id="2253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  <a:latin typeface="FS Rufus" charset="0"/>
              </a:rPr>
              <a:t>Detective!</a:t>
            </a:r>
            <a:endParaRPr lang="en-US" b="1" dirty="0">
              <a:solidFill>
                <a:srgbClr val="0000FF"/>
              </a:solidFill>
              <a:latin typeface="FS Rufus" charset="0"/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idx="1"/>
          </p:nvPr>
        </p:nvSpPr>
        <p:spPr>
          <a:xfrm>
            <a:off x="1675987" y="1124744"/>
            <a:ext cx="7437512" cy="60486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Look at these lines from the 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song. 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What do the words in bold 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mean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? Find more examples in the song. </a:t>
            </a:r>
            <a:r>
              <a:rPr lang="en-US" dirty="0">
                <a:solidFill>
                  <a:schemeClr val="accent1"/>
                </a:solidFill>
                <a:latin typeface="Calibri" charset="0"/>
              </a:rPr>
              <a:t>How would you translate 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the words </a:t>
            </a:r>
            <a:r>
              <a:rPr lang="en-US" dirty="0">
                <a:solidFill>
                  <a:schemeClr val="accent1"/>
                </a:solidFill>
                <a:latin typeface="Calibri" charset="0"/>
              </a:rPr>
              <a:t>into </a:t>
            </a:r>
            <a:r>
              <a:rPr lang="en-US" dirty="0" smtClean="0">
                <a:solidFill>
                  <a:schemeClr val="accent1"/>
                </a:solidFill>
                <a:latin typeface="Calibri" charset="0"/>
              </a:rPr>
              <a:t>your language? </a:t>
            </a:r>
            <a:endParaRPr lang="en-US" dirty="0">
              <a:solidFill>
                <a:schemeClr val="accent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I’ve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never</a:t>
            </a:r>
            <a:r>
              <a:rPr lang="en-US" dirty="0" smtClean="0">
                <a:latin typeface="Calibri" charset="0"/>
              </a:rPr>
              <a:t> been to Athens and I’ve never been to Rome.</a:t>
            </a:r>
          </a:p>
          <a:p>
            <a:r>
              <a:rPr lang="en-US" dirty="0" smtClean="0">
                <a:latin typeface="Calibri" charset="0"/>
              </a:rPr>
              <a:t>I’ve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only</a:t>
            </a:r>
            <a:r>
              <a:rPr lang="en-US" dirty="0" smtClean="0">
                <a:latin typeface="Calibri" charset="0"/>
              </a:rPr>
              <a:t> seen the pyramids in picture books at home.</a:t>
            </a:r>
          </a:p>
          <a:p>
            <a:r>
              <a:rPr lang="en-US" dirty="0" smtClean="0">
                <a:latin typeface="Calibri" charset="0"/>
              </a:rPr>
              <a:t>I’ve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always</a:t>
            </a:r>
            <a:r>
              <a:rPr lang="en-US" dirty="0" smtClean="0">
                <a:latin typeface="Calibri" charset="0"/>
              </a:rPr>
              <a:t> spent my holidays in Brighton in the rain!</a:t>
            </a:r>
          </a:p>
        </p:txBody>
      </p:sp>
      <p:pic>
        <p:nvPicPr>
          <p:cNvPr id="2355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0"/>
            <a:ext cx="1400576" cy="213285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idx="1"/>
          </p:nvPr>
        </p:nvSpPr>
        <p:spPr>
          <a:xfrm>
            <a:off x="1547664" y="1484784"/>
            <a:ext cx="7596336" cy="4525963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 startAt="2"/>
            </a:pPr>
            <a:r>
              <a:rPr lang="en-US" dirty="0" smtClean="0">
                <a:latin typeface="Calibri" charset="0"/>
              </a:rPr>
              <a:t>Look at these questions based on the song. </a:t>
            </a:r>
            <a:r>
              <a:rPr lang="en-US" dirty="0" smtClean="0">
                <a:latin typeface="Calibri" charset="0"/>
              </a:rPr>
              <a:t> What </a:t>
            </a:r>
            <a:r>
              <a:rPr lang="en-US" dirty="0" smtClean="0">
                <a:latin typeface="Calibri" charset="0"/>
              </a:rPr>
              <a:t>do the words in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bold</a:t>
            </a:r>
            <a:r>
              <a:rPr lang="en-US" dirty="0" smtClean="0">
                <a:latin typeface="Calibri" charset="0"/>
              </a:rPr>
              <a:t> mean?</a:t>
            </a:r>
          </a:p>
          <a:p>
            <a:pPr marL="0" indent="0" eaLnBrk="1" hangingPunct="1">
              <a:buNone/>
            </a:pPr>
            <a:endParaRPr lang="en-US" dirty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Have you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ever</a:t>
            </a:r>
            <a:r>
              <a:rPr lang="en-US" dirty="0" smtClean="0">
                <a:latin typeface="Calibri" charset="0"/>
              </a:rPr>
              <a:t> been to Athens?</a:t>
            </a:r>
          </a:p>
          <a:p>
            <a:r>
              <a:rPr lang="en-US" dirty="0" smtClean="0">
                <a:latin typeface="Calibri" charset="0"/>
              </a:rPr>
              <a:t>Have you </a:t>
            </a:r>
            <a:r>
              <a:rPr lang="en-US" b="1" dirty="0" smtClean="0">
                <a:solidFill>
                  <a:srgbClr val="0000FF"/>
                </a:solidFill>
                <a:latin typeface="Calibri" charset="0"/>
              </a:rPr>
              <a:t>ever</a:t>
            </a:r>
            <a:r>
              <a:rPr lang="en-US" dirty="0" smtClean="0">
                <a:latin typeface="Calibri" charset="0"/>
              </a:rPr>
              <a:t> been to Rome?</a:t>
            </a:r>
          </a:p>
          <a:p>
            <a:pPr marL="0" indent="0">
              <a:buNone/>
            </a:pPr>
            <a:endParaRPr lang="en-US" dirty="0" smtClean="0">
              <a:latin typeface="Calibri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charset="0"/>
              </a:rPr>
              <a:t>Work in pairs. Make some more questions based on ideas from the song. Change partners. Ask and answer the questions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pic>
        <p:nvPicPr>
          <p:cNvPr id="2457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850"/>
            <a:ext cx="2143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6700"/>
            <a:ext cx="9144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0"/>
            <a:ext cx="1400576" cy="213285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fade thruBlk="1"/>
  </p:transition>
</p:sld>
</file>

<file path=ppt/theme/theme1.xml><?xml version="1.0" encoding="utf-8"?>
<a:theme xmlns:a="http://schemas.openxmlformats.org/drawingml/2006/main" name="template">
  <a:themeElements>
    <a:clrScheme name="Custom 1">
      <a:dk1>
        <a:srgbClr val="1F497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H font">
      <a:majorFont>
        <a:latin typeface="FS Rufu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template.pot</Template>
  <TotalTime>3017</TotalTime>
  <Words>345</Words>
  <Application>Microsoft Macintosh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</vt:lpstr>
      <vt:lpstr>Your holidays</vt:lpstr>
      <vt:lpstr>PowerPoint Presentation</vt:lpstr>
      <vt:lpstr>PowerPoint Presentation</vt:lpstr>
      <vt:lpstr>Listen to the song  “Brighton in the Rain”</vt:lpstr>
      <vt:lpstr>PowerPoint Presentation</vt:lpstr>
      <vt:lpstr>Some questions to discuss:</vt:lpstr>
      <vt:lpstr>Focus on form</vt:lpstr>
      <vt:lpstr>Focus on meaning</vt:lpstr>
      <vt:lpstr>Detective!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Dogme</dc:title>
  <dc:creator>Jonny</dc:creator>
  <cp:lastModifiedBy>Lizzie Pinard</cp:lastModifiedBy>
  <cp:revision>97</cp:revision>
  <dcterms:created xsi:type="dcterms:W3CDTF">2011-01-15T14:48:04Z</dcterms:created>
  <dcterms:modified xsi:type="dcterms:W3CDTF">2014-03-26T07:58:01Z</dcterms:modified>
</cp:coreProperties>
</file>